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5143500" cx="9144000"/>
  <p:notesSz cx="6858000" cy="9144000"/>
  <p:embeddedFontLst>
    <p:embeddedFont>
      <p:font typeface="Roboto Slab"/>
      <p:regular r:id="rId17"/>
      <p:bold r:id="rId18"/>
    </p:embeddedFont>
    <p:embeddedFont>
      <p:font typeface="Robo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11" Type="http://schemas.openxmlformats.org/officeDocument/2006/relationships/slide" Target="slides/slide7.xml"/><Relationship Id="rId22" Type="http://schemas.openxmlformats.org/officeDocument/2006/relationships/font" Target="fonts/Roboto-boldItalic.fntdata"/><Relationship Id="rId10" Type="http://schemas.openxmlformats.org/officeDocument/2006/relationships/slide" Target="slides/slide6.xml"/><Relationship Id="rId21" Type="http://schemas.openxmlformats.org/officeDocument/2006/relationships/font" Target="fonts/Roboto-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RobotoSlab-regular.fntdata"/><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Roboto-regular.fntdata"/><Relationship Id="rId6" Type="http://schemas.openxmlformats.org/officeDocument/2006/relationships/slide" Target="slides/slide2.xml"/><Relationship Id="rId18" Type="http://schemas.openxmlformats.org/officeDocument/2006/relationships/font" Target="fonts/RobotoSlab-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1" name="Shape 6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7" name="Shape 12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3" name="Shape 13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0" name="Shape 14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7" name="Shape 6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3" name="Shape 7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9" name="Shape 7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5" name="Shape 8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5" name="Shape 9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2" name="Shape 10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0" name="Shape 11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0" name="Shape 12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a:off x="1524800" y="672605"/>
            <a:ext cx="1081625" cy="1124950"/>
          </a:xfrm>
          <a:custGeom>
            <a:pathLst>
              <a:path extrusionOk="0" h="44998" w="43265">
                <a:moveTo>
                  <a:pt x="0" y="44998"/>
                </a:moveTo>
                <a:lnTo>
                  <a:pt x="0" y="0"/>
                </a:lnTo>
                <a:lnTo>
                  <a:pt x="43265" y="0"/>
                </a:lnTo>
              </a:path>
            </a:pathLst>
          </a:custGeom>
          <a:noFill/>
          <a:ln cap="flat" cmpd="sng" w="28575">
            <a:solidFill>
              <a:schemeClr val="accent5"/>
            </a:solidFill>
            <a:prstDash val="solid"/>
            <a:miter/>
            <a:headEnd len="med" w="med" type="none"/>
            <a:tailEnd len="med" w="med" type="none"/>
          </a:ln>
        </p:spPr>
      </p:sp>
      <p:sp>
        <p:nvSpPr>
          <p:cNvPr id="11" name="Shape 11"/>
          <p:cNvSpPr/>
          <p:nvPr/>
        </p:nvSpPr>
        <p:spPr>
          <a:xfrm rot="10800000">
            <a:off x="6537562" y="3342925"/>
            <a:ext cx="1081625" cy="1124950"/>
          </a:xfrm>
          <a:custGeom>
            <a:pathLst>
              <a:path extrusionOk="0" h="44998" w="43265">
                <a:moveTo>
                  <a:pt x="0" y="44998"/>
                </a:moveTo>
                <a:lnTo>
                  <a:pt x="0" y="0"/>
                </a:lnTo>
                <a:lnTo>
                  <a:pt x="43265" y="0"/>
                </a:lnTo>
              </a:path>
            </a:pathLst>
          </a:custGeom>
          <a:noFill/>
          <a:ln cap="flat" cmpd="sng" w="28575">
            <a:solidFill>
              <a:schemeClr val="accent5"/>
            </a:solidFill>
            <a:prstDash val="solid"/>
            <a:miter/>
            <a:headEnd len="med" w="med" type="none"/>
            <a:tailEnd len="med" w="med" type="none"/>
          </a:ln>
        </p:spPr>
      </p:sp>
      <p:cxnSp>
        <p:nvCxnSpPr>
          <p:cNvPr id="12" name="Shape 12"/>
          <p:cNvCxnSpPr/>
          <p:nvPr/>
        </p:nvCxnSpPr>
        <p:spPr>
          <a:xfrm>
            <a:off x="4359601" y="2817463"/>
            <a:ext cx="424799" cy="0"/>
          </a:xfrm>
          <a:prstGeom prst="straightConnector1">
            <a:avLst/>
          </a:prstGeom>
          <a:noFill/>
          <a:ln cap="flat" cmpd="sng" w="38100">
            <a:solidFill>
              <a:schemeClr val="accent4"/>
            </a:solidFill>
            <a:prstDash val="solid"/>
            <a:round/>
            <a:headEnd len="med" w="med" type="none"/>
            <a:tailEnd len="med" w="med" type="none"/>
          </a:ln>
        </p:spPr>
      </p:cxnSp>
      <p:sp>
        <p:nvSpPr>
          <p:cNvPr id="13" name="Shape 13"/>
          <p:cNvSpPr txBox="1"/>
          <p:nvPr>
            <p:ph type="ctrTitle"/>
          </p:nvPr>
        </p:nvSpPr>
        <p:spPr>
          <a:xfrm>
            <a:off x="1680301" y="1188925"/>
            <a:ext cx="5783400" cy="1457399"/>
          </a:xfrm>
          <a:prstGeom prst="rect">
            <a:avLst/>
          </a:prstGeom>
        </p:spPr>
        <p:txBody>
          <a:bodyPr anchorCtr="0" anchor="b" bIns="91425" lIns="91425" rIns="91425" tIns="91425"/>
          <a:lstStyle>
            <a:lvl1pPr lvl="0" algn="ctr">
              <a:spcBef>
                <a:spcPts val="0"/>
              </a:spcBef>
              <a:buSzPct val="100000"/>
              <a:defRPr sz="4000"/>
            </a:lvl1pPr>
            <a:lvl2pPr lvl="1" algn="ctr">
              <a:spcBef>
                <a:spcPts val="0"/>
              </a:spcBef>
              <a:buSzPct val="100000"/>
              <a:defRPr sz="4000"/>
            </a:lvl2pPr>
            <a:lvl3pPr lvl="2" algn="ctr">
              <a:spcBef>
                <a:spcPts val="0"/>
              </a:spcBef>
              <a:buSzPct val="100000"/>
              <a:defRPr sz="4000"/>
            </a:lvl3pPr>
            <a:lvl4pPr lvl="3" algn="ctr">
              <a:spcBef>
                <a:spcPts val="0"/>
              </a:spcBef>
              <a:buSzPct val="100000"/>
              <a:defRPr sz="4000"/>
            </a:lvl4pPr>
            <a:lvl5pPr lvl="4" algn="ctr">
              <a:spcBef>
                <a:spcPts val="0"/>
              </a:spcBef>
              <a:buSzPct val="100000"/>
              <a:defRPr sz="4000"/>
            </a:lvl5pPr>
            <a:lvl6pPr lvl="5" algn="ctr">
              <a:spcBef>
                <a:spcPts val="0"/>
              </a:spcBef>
              <a:buSzPct val="100000"/>
              <a:defRPr sz="4000"/>
            </a:lvl6pPr>
            <a:lvl7pPr lvl="6" algn="ctr">
              <a:spcBef>
                <a:spcPts val="0"/>
              </a:spcBef>
              <a:buSzPct val="100000"/>
              <a:defRPr sz="4000"/>
            </a:lvl7pPr>
            <a:lvl8pPr lvl="7" algn="ctr">
              <a:spcBef>
                <a:spcPts val="0"/>
              </a:spcBef>
              <a:buSzPct val="100000"/>
              <a:defRPr sz="4000"/>
            </a:lvl8pPr>
            <a:lvl9pPr lvl="8" algn="ctr">
              <a:spcBef>
                <a:spcPts val="0"/>
              </a:spcBef>
              <a:buSzPct val="100000"/>
              <a:defRPr sz="4000"/>
            </a:lvl9pPr>
          </a:lstStyle>
          <a:p/>
        </p:txBody>
      </p:sp>
      <p:sp>
        <p:nvSpPr>
          <p:cNvPr id="14" name="Shape 14"/>
          <p:cNvSpPr txBox="1"/>
          <p:nvPr>
            <p:ph idx="1" type="subTitle"/>
          </p:nvPr>
        </p:nvSpPr>
        <p:spPr>
          <a:xfrm>
            <a:off x="1680301" y="3049450"/>
            <a:ext cx="5783400" cy="909000"/>
          </a:xfrm>
          <a:prstGeom prst="rect">
            <a:avLst/>
          </a:prstGeom>
        </p:spPr>
        <p:txBody>
          <a:bodyPr anchorCtr="0" anchor="t" bIns="91425" lIns="91425" rIns="91425" tIns="91425"/>
          <a:lstStyle>
            <a:lvl1pPr lvl="0"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9pPr>
          </a:lstStyle>
          <a:p/>
        </p:txBody>
      </p:sp>
      <p:sp>
        <p:nvSpPr>
          <p:cNvPr id="15" name="Shape 1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2" name="Shape 52"/>
        <p:cNvGrpSpPr/>
        <p:nvPr/>
      </p:nvGrpSpPr>
      <p:grpSpPr>
        <a:xfrm>
          <a:off x="0" y="0"/>
          <a:ext cx="0" cy="0"/>
          <a:chOff x="0" y="0"/>
          <a:chExt cx="0" cy="0"/>
        </a:xfrm>
      </p:grpSpPr>
      <p:sp>
        <p:nvSpPr>
          <p:cNvPr id="53" name="Shape 53"/>
          <p:cNvSpPr/>
          <p:nvPr/>
        </p:nvSpPr>
        <p:spPr>
          <a:xfrm>
            <a:off x="150" y="5076825"/>
            <a:ext cx="9143699" cy="66599"/>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54" name="Shape 54"/>
          <p:cNvSpPr txBox="1"/>
          <p:nvPr>
            <p:ph type="title"/>
          </p:nvPr>
        </p:nvSpPr>
        <p:spPr>
          <a:xfrm>
            <a:off x="387900" y="1152450"/>
            <a:ext cx="8368200" cy="1538399"/>
          </a:xfrm>
          <a:prstGeom prst="rect">
            <a:avLst/>
          </a:prstGeom>
        </p:spPr>
        <p:txBody>
          <a:bodyPr anchorCtr="0" anchor="ctr" bIns="91425" lIns="91425" rIns="91425" tIns="91425"/>
          <a:lstStyle>
            <a:lvl1pPr lvl="0" algn="ctr">
              <a:spcBef>
                <a:spcPts val="0"/>
              </a:spcBef>
              <a:buClr>
                <a:schemeClr val="accent5"/>
              </a:buClr>
              <a:buSzPct val="100000"/>
              <a:defRPr sz="13000">
                <a:solidFill>
                  <a:schemeClr val="accent5"/>
                </a:solidFill>
              </a:defRPr>
            </a:lvl1pPr>
            <a:lvl2pPr lvl="1" algn="ctr">
              <a:spcBef>
                <a:spcPts val="0"/>
              </a:spcBef>
              <a:buClr>
                <a:schemeClr val="accent5"/>
              </a:buClr>
              <a:buSzPct val="100000"/>
              <a:defRPr sz="13000">
                <a:solidFill>
                  <a:schemeClr val="accent5"/>
                </a:solidFill>
              </a:defRPr>
            </a:lvl2pPr>
            <a:lvl3pPr lvl="2" algn="ctr">
              <a:spcBef>
                <a:spcPts val="0"/>
              </a:spcBef>
              <a:buClr>
                <a:schemeClr val="accent5"/>
              </a:buClr>
              <a:buSzPct val="100000"/>
              <a:defRPr sz="13000">
                <a:solidFill>
                  <a:schemeClr val="accent5"/>
                </a:solidFill>
              </a:defRPr>
            </a:lvl3pPr>
            <a:lvl4pPr lvl="3" algn="ctr">
              <a:spcBef>
                <a:spcPts val="0"/>
              </a:spcBef>
              <a:buClr>
                <a:schemeClr val="accent5"/>
              </a:buClr>
              <a:buSzPct val="100000"/>
              <a:defRPr sz="13000">
                <a:solidFill>
                  <a:schemeClr val="accent5"/>
                </a:solidFill>
              </a:defRPr>
            </a:lvl4pPr>
            <a:lvl5pPr lvl="4" algn="ctr">
              <a:spcBef>
                <a:spcPts val="0"/>
              </a:spcBef>
              <a:buClr>
                <a:schemeClr val="accent5"/>
              </a:buClr>
              <a:buSzPct val="100000"/>
              <a:defRPr sz="13000">
                <a:solidFill>
                  <a:schemeClr val="accent5"/>
                </a:solidFill>
              </a:defRPr>
            </a:lvl5pPr>
            <a:lvl6pPr lvl="5" algn="ctr">
              <a:spcBef>
                <a:spcPts val="0"/>
              </a:spcBef>
              <a:buClr>
                <a:schemeClr val="accent5"/>
              </a:buClr>
              <a:buSzPct val="100000"/>
              <a:defRPr sz="13000">
                <a:solidFill>
                  <a:schemeClr val="accent5"/>
                </a:solidFill>
              </a:defRPr>
            </a:lvl6pPr>
            <a:lvl7pPr lvl="6" algn="ctr">
              <a:spcBef>
                <a:spcPts val="0"/>
              </a:spcBef>
              <a:buClr>
                <a:schemeClr val="accent5"/>
              </a:buClr>
              <a:buSzPct val="100000"/>
              <a:defRPr sz="13000">
                <a:solidFill>
                  <a:schemeClr val="accent5"/>
                </a:solidFill>
              </a:defRPr>
            </a:lvl7pPr>
            <a:lvl8pPr lvl="7" algn="ctr">
              <a:spcBef>
                <a:spcPts val="0"/>
              </a:spcBef>
              <a:buClr>
                <a:schemeClr val="accent5"/>
              </a:buClr>
              <a:buSzPct val="100000"/>
              <a:defRPr sz="13000">
                <a:solidFill>
                  <a:schemeClr val="accent5"/>
                </a:solidFill>
              </a:defRPr>
            </a:lvl8pPr>
            <a:lvl9pPr lvl="8" algn="ctr">
              <a:spcBef>
                <a:spcPts val="0"/>
              </a:spcBef>
              <a:buClr>
                <a:schemeClr val="accent5"/>
              </a:buClr>
              <a:buSzPct val="100000"/>
              <a:defRPr sz="13000">
                <a:solidFill>
                  <a:schemeClr val="accent5"/>
                </a:solidFill>
              </a:defRPr>
            </a:lvl9pPr>
          </a:lstStyle>
          <a:p/>
        </p:txBody>
      </p:sp>
      <p:sp>
        <p:nvSpPr>
          <p:cNvPr id="55" name="Shape 55"/>
          <p:cNvSpPr txBox="1"/>
          <p:nvPr>
            <p:ph idx="1" type="body"/>
          </p:nvPr>
        </p:nvSpPr>
        <p:spPr>
          <a:xfrm>
            <a:off x="387900" y="2919450"/>
            <a:ext cx="8368200" cy="1071599"/>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6" name="Shape 56"/>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7" name="Shape 57"/>
        <p:cNvGrpSpPr/>
        <p:nvPr/>
      </p:nvGrpSpPr>
      <p:grpSpPr>
        <a:xfrm>
          <a:off x="0" y="0"/>
          <a:ext cx="0" cy="0"/>
          <a:chOff x="0" y="0"/>
          <a:chExt cx="0" cy="0"/>
        </a:xfrm>
      </p:grpSpPr>
      <p:sp>
        <p:nvSpPr>
          <p:cNvPr id="58" name="Shape 5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spTree>
      <p:nvGrpSpPr>
        <p:cNvPr id="16" name="Shape 16"/>
        <p:cNvGrpSpPr/>
        <p:nvPr/>
      </p:nvGrpSpPr>
      <p:grpSpPr>
        <a:xfrm>
          <a:off x="0" y="0"/>
          <a:ext cx="0" cy="0"/>
          <a:chOff x="0" y="0"/>
          <a:chExt cx="0" cy="0"/>
        </a:xfrm>
      </p:grpSpPr>
      <p:cxnSp>
        <p:nvCxnSpPr>
          <p:cNvPr id="17" name="Shape 17"/>
          <p:cNvCxnSpPr/>
          <p:nvPr/>
        </p:nvCxnSpPr>
        <p:spPr>
          <a:xfrm>
            <a:off x="4359601" y="2817463"/>
            <a:ext cx="424799" cy="0"/>
          </a:xfrm>
          <a:prstGeom prst="straightConnector1">
            <a:avLst/>
          </a:prstGeom>
          <a:noFill/>
          <a:ln cap="flat" cmpd="sng" w="38100">
            <a:solidFill>
              <a:schemeClr val="accent4"/>
            </a:solidFill>
            <a:prstDash val="solid"/>
            <a:round/>
            <a:headEnd len="med" w="med" type="none"/>
            <a:tailEnd len="med" w="med" type="none"/>
          </a:ln>
        </p:spPr>
      </p:cxnSp>
      <p:sp>
        <p:nvSpPr>
          <p:cNvPr id="18" name="Shape 18"/>
          <p:cNvSpPr txBox="1"/>
          <p:nvPr>
            <p:ph type="title"/>
          </p:nvPr>
        </p:nvSpPr>
        <p:spPr>
          <a:xfrm>
            <a:off x="480750" y="1764950"/>
            <a:ext cx="8222100" cy="907500"/>
          </a:xfrm>
          <a:prstGeom prst="rect">
            <a:avLst/>
          </a:prstGeom>
        </p:spPr>
        <p:txBody>
          <a:bodyPr anchorCtr="0" anchor="b"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9" name="Shape 1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0" name="Shape 20"/>
        <p:cNvGrpSpPr/>
        <p:nvPr/>
      </p:nvGrpSpPr>
      <p:grpSpPr>
        <a:xfrm>
          <a:off x="0" y="0"/>
          <a:ext cx="0" cy="0"/>
          <a:chOff x="0" y="0"/>
          <a:chExt cx="0" cy="0"/>
        </a:xfrm>
      </p:grpSpPr>
      <p:cxnSp>
        <p:nvCxnSpPr>
          <p:cNvPr id="21" name="Shape 21"/>
          <p:cNvCxnSpPr/>
          <p:nvPr/>
        </p:nvCxnSpPr>
        <p:spPr>
          <a:xfrm>
            <a:off x="492562" y="1260283"/>
            <a:ext cx="424799" cy="0"/>
          </a:xfrm>
          <a:prstGeom prst="straightConnector1">
            <a:avLst/>
          </a:prstGeom>
          <a:noFill/>
          <a:ln cap="flat" cmpd="sng" w="38100">
            <a:solidFill>
              <a:schemeClr val="accent4"/>
            </a:solidFill>
            <a:prstDash val="solid"/>
            <a:round/>
            <a:headEnd len="med" w="med" type="none"/>
            <a:tailEnd len="med" w="med" type="none"/>
          </a:ln>
        </p:spPr>
      </p:cxnSp>
      <p:sp>
        <p:nvSpPr>
          <p:cNvPr id="22" name="Shape 22"/>
          <p:cNvSpPr txBox="1"/>
          <p:nvPr>
            <p:ph type="title"/>
          </p:nvPr>
        </p:nvSpPr>
        <p:spPr>
          <a:xfrm>
            <a:off x="387900" y="458025"/>
            <a:ext cx="8368200" cy="686099"/>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87900" y="1489824"/>
            <a:ext cx="8368200" cy="30788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4" name="Shape 2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5" name="Shape 25"/>
        <p:cNvGrpSpPr/>
        <p:nvPr/>
      </p:nvGrpSpPr>
      <p:grpSpPr>
        <a:xfrm>
          <a:off x="0" y="0"/>
          <a:ext cx="0" cy="0"/>
          <a:chOff x="0" y="0"/>
          <a:chExt cx="0" cy="0"/>
        </a:xfrm>
      </p:grpSpPr>
      <p:cxnSp>
        <p:nvCxnSpPr>
          <p:cNvPr id="26" name="Shape 26"/>
          <p:cNvCxnSpPr/>
          <p:nvPr/>
        </p:nvCxnSpPr>
        <p:spPr>
          <a:xfrm>
            <a:off x="492562" y="1260283"/>
            <a:ext cx="424799" cy="0"/>
          </a:xfrm>
          <a:prstGeom prst="straightConnector1">
            <a:avLst/>
          </a:prstGeom>
          <a:noFill/>
          <a:ln cap="flat" cmpd="sng" w="38100">
            <a:solidFill>
              <a:schemeClr val="accent4"/>
            </a:solidFill>
            <a:prstDash val="solid"/>
            <a:round/>
            <a:headEnd len="med" w="med" type="none"/>
            <a:tailEnd len="med" w="med" type="none"/>
          </a:ln>
        </p:spPr>
      </p:cxnSp>
      <p:sp>
        <p:nvSpPr>
          <p:cNvPr id="27" name="Shape 27"/>
          <p:cNvSpPr txBox="1"/>
          <p:nvPr>
            <p:ph type="title"/>
          </p:nvPr>
        </p:nvSpPr>
        <p:spPr>
          <a:xfrm>
            <a:off x="387900" y="458025"/>
            <a:ext cx="8368200" cy="686099"/>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387900" y="1489825"/>
            <a:ext cx="3999899" cy="3078899"/>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9" name="Shape 29"/>
          <p:cNvSpPr txBox="1"/>
          <p:nvPr>
            <p:ph idx="2" type="body"/>
          </p:nvPr>
        </p:nvSpPr>
        <p:spPr>
          <a:xfrm>
            <a:off x="4756200" y="1489825"/>
            <a:ext cx="3999899" cy="3078899"/>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0" name="Shape 30"/>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1" name="Shape 31"/>
        <p:cNvGrpSpPr/>
        <p:nvPr/>
      </p:nvGrpSpPr>
      <p:grpSpPr>
        <a:xfrm>
          <a:off x="0" y="0"/>
          <a:ext cx="0" cy="0"/>
          <a:chOff x="0" y="0"/>
          <a:chExt cx="0" cy="0"/>
        </a:xfrm>
      </p:grpSpPr>
      <p:sp>
        <p:nvSpPr>
          <p:cNvPr id="32" name="Shape 32"/>
          <p:cNvSpPr txBox="1"/>
          <p:nvPr>
            <p:ph type="title"/>
          </p:nvPr>
        </p:nvSpPr>
        <p:spPr>
          <a:xfrm>
            <a:off x="387900" y="458025"/>
            <a:ext cx="8368200" cy="686099"/>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3" name="Shape 33"/>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4" name="Shape 34"/>
        <p:cNvGrpSpPr/>
        <p:nvPr/>
      </p:nvGrpSpPr>
      <p:grpSpPr>
        <a:xfrm>
          <a:off x="0" y="0"/>
          <a:ext cx="0" cy="0"/>
          <a:chOff x="0" y="0"/>
          <a:chExt cx="0" cy="0"/>
        </a:xfrm>
      </p:grpSpPr>
      <p:cxnSp>
        <p:nvCxnSpPr>
          <p:cNvPr id="35" name="Shape 35"/>
          <p:cNvCxnSpPr/>
          <p:nvPr/>
        </p:nvCxnSpPr>
        <p:spPr>
          <a:xfrm>
            <a:off x="489218" y="1412276"/>
            <a:ext cx="331500" cy="0"/>
          </a:xfrm>
          <a:prstGeom prst="straightConnector1">
            <a:avLst/>
          </a:prstGeom>
          <a:noFill/>
          <a:ln cap="flat" cmpd="sng" w="38100">
            <a:solidFill>
              <a:schemeClr val="accent4"/>
            </a:solidFill>
            <a:prstDash val="solid"/>
            <a:round/>
            <a:headEnd len="med" w="med" type="none"/>
            <a:tailEnd len="med" w="med" type="none"/>
          </a:ln>
        </p:spPr>
      </p:cxnSp>
      <p:sp>
        <p:nvSpPr>
          <p:cNvPr id="36" name="Shape 36"/>
          <p:cNvSpPr txBox="1"/>
          <p:nvPr>
            <p:ph type="title"/>
          </p:nvPr>
        </p:nvSpPr>
        <p:spPr>
          <a:xfrm>
            <a:off x="387900" y="555600"/>
            <a:ext cx="2807999" cy="755699"/>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7" name="Shape 37"/>
          <p:cNvSpPr txBox="1"/>
          <p:nvPr>
            <p:ph idx="1" type="body"/>
          </p:nvPr>
        </p:nvSpPr>
        <p:spPr>
          <a:xfrm>
            <a:off x="387900" y="1594025"/>
            <a:ext cx="2807999" cy="26811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8" name="Shape 3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9" name="Shape 39"/>
        <p:cNvGrpSpPr/>
        <p:nvPr/>
      </p:nvGrpSpPr>
      <p:grpSpPr>
        <a:xfrm>
          <a:off x="0" y="0"/>
          <a:ext cx="0" cy="0"/>
          <a:chOff x="0" y="0"/>
          <a:chExt cx="0" cy="0"/>
        </a:xfrm>
      </p:grpSpPr>
      <p:sp>
        <p:nvSpPr>
          <p:cNvPr id="40" name="Shape 40"/>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41" name="Shape 41"/>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2" name="Shape 42"/>
        <p:cNvGrpSpPr/>
        <p:nvPr/>
      </p:nvGrpSpPr>
      <p:grpSpPr>
        <a:xfrm>
          <a:off x="0" y="0"/>
          <a:ext cx="0" cy="0"/>
          <a:chOff x="0" y="0"/>
          <a:chExt cx="0" cy="0"/>
        </a:xfrm>
      </p:grpSpPr>
      <p:sp>
        <p:nvSpPr>
          <p:cNvPr id="43" name="Shape 43"/>
          <p:cNvSpPr/>
          <p:nvPr/>
        </p:nvSpPr>
        <p:spPr>
          <a:xfrm>
            <a:off x="4572000" y="-75"/>
            <a:ext cx="4572000" cy="5143499"/>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cxnSp>
        <p:nvCxnSpPr>
          <p:cNvPr id="44" name="Shape 44"/>
          <p:cNvCxnSpPr/>
          <p:nvPr/>
        </p:nvCxnSpPr>
        <p:spPr>
          <a:xfrm>
            <a:off x="5029675" y="4495503"/>
            <a:ext cx="540899" cy="0"/>
          </a:xfrm>
          <a:prstGeom prst="straightConnector1">
            <a:avLst/>
          </a:prstGeom>
          <a:noFill/>
          <a:ln cap="flat" cmpd="sng" w="38100">
            <a:solidFill>
              <a:schemeClr val="accent5"/>
            </a:solidFill>
            <a:prstDash val="solid"/>
            <a:round/>
            <a:headEnd len="med" w="med" type="none"/>
            <a:tailEnd len="med" w="med" type="none"/>
          </a:ln>
        </p:spPr>
      </p:cxnSp>
      <p:sp>
        <p:nvSpPr>
          <p:cNvPr id="45" name="Shape 45"/>
          <p:cNvSpPr txBox="1"/>
          <p:nvPr>
            <p:ph type="title"/>
          </p:nvPr>
        </p:nvSpPr>
        <p:spPr>
          <a:xfrm>
            <a:off x="265500" y="1209075"/>
            <a:ext cx="4045199" cy="1506299"/>
          </a:xfrm>
          <a:prstGeom prst="rect">
            <a:avLst/>
          </a:prstGeom>
        </p:spPr>
        <p:txBody>
          <a:bodyPr anchorCtr="0" anchor="b" bIns="91425" lIns="91425" rIns="91425" tIns="91425"/>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p:txBody>
      </p:sp>
      <p:sp>
        <p:nvSpPr>
          <p:cNvPr id="46" name="Shape 46"/>
          <p:cNvSpPr txBox="1"/>
          <p:nvPr>
            <p:ph idx="1" type="subTitle"/>
          </p:nvPr>
        </p:nvSpPr>
        <p:spPr>
          <a:xfrm>
            <a:off x="265500" y="2769000"/>
            <a:ext cx="4045199" cy="1345500"/>
          </a:xfrm>
          <a:prstGeom prst="rect">
            <a:avLst/>
          </a:prstGeom>
        </p:spPr>
        <p:txBody>
          <a:bodyPr anchorCtr="0" anchor="t" bIns="91425" lIns="91425" rIns="91425" tIns="91425"/>
          <a:lstStyle>
            <a:lvl1pPr lvl="0" algn="ctr">
              <a:lnSpc>
                <a:spcPct val="100000"/>
              </a:lnSpc>
              <a:spcBef>
                <a:spcPts val="0"/>
              </a:spcBef>
              <a:spcAft>
                <a:spcPts val="0"/>
              </a:spcAft>
              <a:buClr>
                <a:schemeClr val="accent5"/>
              </a:buClr>
              <a:buSzPct val="100000"/>
              <a:buNone/>
              <a:defRPr sz="2100">
                <a:solidFill>
                  <a:schemeClr val="accent5"/>
                </a:solidFill>
              </a:defRPr>
            </a:lvl1pPr>
            <a:lvl2pPr lvl="1" algn="ctr">
              <a:lnSpc>
                <a:spcPct val="100000"/>
              </a:lnSpc>
              <a:spcBef>
                <a:spcPts val="0"/>
              </a:spcBef>
              <a:spcAft>
                <a:spcPts val="0"/>
              </a:spcAft>
              <a:buClr>
                <a:schemeClr val="accent5"/>
              </a:buClr>
              <a:buSzPct val="100000"/>
              <a:buNone/>
              <a:defRPr sz="2100">
                <a:solidFill>
                  <a:schemeClr val="accent5"/>
                </a:solidFill>
              </a:defRPr>
            </a:lvl2pPr>
            <a:lvl3pPr lvl="2" algn="ctr">
              <a:lnSpc>
                <a:spcPct val="100000"/>
              </a:lnSpc>
              <a:spcBef>
                <a:spcPts val="0"/>
              </a:spcBef>
              <a:spcAft>
                <a:spcPts val="0"/>
              </a:spcAft>
              <a:buClr>
                <a:schemeClr val="accent5"/>
              </a:buClr>
              <a:buSzPct val="100000"/>
              <a:buNone/>
              <a:defRPr sz="2100">
                <a:solidFill>
                  <a:schemeClr val="accent5"/>
                </a:solidFill>
              </a:defRPr>
            </a:lvl3pPr>
            <a:lvl4pPr lvl="3" algn="ctr">
              <a:lnSpc>
                <a:spcPct val="100000"/>
              </a:lnSpc>
              <a:spcBef>
                <a:spcPts val="0"/>
              </a:spcBef>
              <a:spcAft>
                <a:spcPts val="0"/>
              </a:spcAft>
              <a:buClr>
                <a:schemeClr val="accent5"/>
              </a:buClr>
              <a:buSzPct val="100000"/>
              <a:buNone/>
              <a:defRPr sz="2100">
                <a:solidFill>
                  <a:schemeClr val="accent5"/>
                </a:solidFill>
              </a:defRPr>
            </a:lvl4pPr>
            <a:lvl5pPr lvl="4" algn="ctr">
              <a:lnSpc>
                <a:spcPct val="100000"/>
              </a:lnSpc>
              <a:spcBef>
                <a:spcPts val="0"/>
              </a:spcBef>
              <a:spcAft>
                <a:spcPts val="0"/>
              </a:spcAft>
              <a:buClr>
                <a:schemeClr val="accent5"/>
              </a:buClr>
              <a:buSzPct val="100000"/>
              <a:buNone/>
              <a:defRPr sz="2100">
                <a:solidFill>
                  <a:schemeClr val="accent5"/>
                </a:solidFill>
              </a:defRPr>
            </a:lvl5pPr>
            <a:lvl6pPr lvl="5" algn="ctr">
              <a:lnSpc>
                <a:spcPct val="100000"/>
              </a:lnSpc>
              <a:spcBef>
                <a:spcPts val="0"/>
              </a:spcBef>
              <a:spcAft>
                <a:spcPts val="0"/>
              </a:spcAft>
              <a:buClr>
                <a:schemeClr val="accent5"/>
              </a:buClr>
              <a:buSzPct val="100000"/>
              <a:buNone/>
              <a:defRPr sz="2100">
                <a:solidFill>
                  <a:schemeClr val="accent5"/>
                </a:solidFill>
              </a:defRPr>
            </a:lvl6pPr>
            <a:lvl7pPr lvl="6" algn="ctr">
              <a:lnSpc>
                <a:spcPct val="100000"/>
              </a:lnSpc>
              <a:spcBef>
                <a:spcPts val="0"/>
              </a:spcBef>
              <a:spcAft>
                <a:spcPts val="0"/>
              </a:spcAft>
              <a:buClr>
                <a:schemeClr val="accent5"/>
              </a:buClr>
              <a:buSzPct val="100000"/>
              <a:buNone/>
              <a:defRPr sz="2100">
                <a:solidFill>
                  <a:schemeClr val="accent5"/>
                </a:solidFill>
              </a:defRPr>
            </a:lvl7pPr>
            <a:lvl8pPr lvl="7" algn="ctr">
              <a:lnSpc>
                <a:spcPct val="100000"/>
              </a:lnSpc>
              <a:spcBef>
                <a:spcPts val="0"/>
              </a:spcBef>
              <a:spcAft>
                <a:spcPts val="0"/>
              </a:spcAft>
              <a:buClr>
                <a:schemeClr val="accent5"/>
              </a:buClr>
              <a:buSzPct val="100000"/>
              <a:buNone/>
              <a:defRPr sz="2100">
                <a:solidFill>
                  <a:schemeClr val="accent5"/>
                </a:solidFill>
              </a:defRPr>
            </a:lvl8pPr>
            <a:lvl9pPr lvl="8" algn="ctr">
              <a:lnSpc>
                <a:spcPct val="100000"/>
              </a:lnSpc>
              <a:spcBef>
                <a:spcPts val="0"/>
              </a:spcBef>
              <a:spcAft>
                <a:spcPts val="0"/>
              </a:spcAft>
              <a:buClr>
                <a:schemeClr val="accent5"/>
              </a:buClr>
              <a:buSzPct val="100000"/>
              <a:buNone/>
              <a:defRPr sz="2100">
                <a:solidFill>
                  <a:schemeClr val="accent5"/>
                </a:solidFill>
              </a:defRPr>
            </a:lvl9pPr>
          </a:lstStyle>
          <a:p/>
        </p:txBody>
      </p:sp>
      <p:sp>
        <p:nvSpPr>
          <p:cNvPr id="47" name="Shape 47"/>
          <p:cNvSpPr txBox="1"/>
          <p:nvPr>
            <p:ph idx="2" type="body"/>
          </p:nvPr>
        </p:nvSpPr>
        <p:spPr>
          <a:xfrm>
            <a:off x="4939500" y="724200"/>
            <a:ext cx="3837000" cy="3695099"/>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8" name="Shape 4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9" name="Shape 49"/>
        <p:cNvGrpSpPr/>
        <p:nvPr/>
      </p:nvGrpSpPr>
      <p:grpSpPr>
        <a:xfrm>
          <a:off x="0" y="0"/>
          <a:ext cx="0" cy="0"/>
          <a:chOff x="0" y="0"/>
          <a:chExt cx="0" cy="0"/>
        </a:xfrm>
      </p:grpSpPr>
      <p:sp>
        <p:nvSpPr>
          <p:cNvPr id="50" name="Shape 50"/>
          <p:cNvSpPr txBox="1"/>
          <p:nvPr>
            <p:ph idx="1" type="body"/>
          </p:nvPr>
        </p:nvSpPr>
        <p:spPr>
          <a:xfrm>
            <a:off x="319500" y="4233725"/>
            <a:ext cx="5998800" cy="598799"/>
          </a:xfrm>
          <a:prstGeom prst="rect">
            <a:avLst/>
          </a:prstGeom>
        </p:spPr>
        <p:txBody>
          <a:bodyPr anchorCtr="0" anchor="ctr" bIns="91425" lIns="91425" rIns="91425" tIns="91425"/>
          <a:lstStyle>
            <a:lvl1pPr lvl="0">
              <a:lnSpc>
                <a:spcPct val="100000"/>
              </a:lnSpc>
              <a:spcBef>
                <a:spcPts val="0"/>
              </a:spcBef>
              <a:spcAft>
                <a:spcPts val="0"/>
              </a:spcAft>
              <a:buFont typeface="Roboto Slab"/>
              <a:buNone/>
              <a:defRPr>
                <a:latin typeface="Roboto Slab"/>
                <a:ea typeface="Roboto Slab"/>
                <a:cs typeface="Roboto Slab"/>
                <a:sym typeface="Roboto Slab"/>
              </a:defRPr>
            </a:lvl1pPr>
          </a:lstStyle>
          <a:p/>
        </p:txBody>
      </p:sp>
      <p:sp>
        <p:nvSpPr>
          <p:cNvPr id="51" name="Shape 51"/>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87900" y="458025"/>
            <a:ext cx="8368200" cy="686099"/>
          </a:xfrm>
          <a:prstGeom prst="rect">
            <a:avLst/>
          </a:prstGeom>
          <a:noFill/>
          <a:ln>
            <a:noFill/>
          </a:ln>
        </p:spPr>
        <p:txBody>
          <a:bodyPr anchorCtr="0" anchor="b" bIns="91425" lIns="91425" rIns="91425" tIns="91425"/>
          <a:lstStyle>
            <a:lvl1pPr lv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1pPr>
            <a:lvl2pPr lvl="1">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2pPr>
            <a:lvl3pPr lvl="2">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3pPr>
            <a:lvl4pPr lvl="3">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4pPr>
            <a:lvl5pPr lvl="4">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5pPr>
            <a:lvl6pPr lvl="5">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6pPr>
            <a:lvl7pPr lvl="6">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7pPr>
            <a:lvl8pPr lvl="7">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8pPr>
            <a:lvl9pPr lvl="8">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9pPr>
          </a:lstStyle>
          <a:p/>
        </p:txBody>
      </p:sp>
      <p:sp>
        <p:nvSpPr>
          <p:cNvPr id="7" name="Shape 7"/>
          <p:cNvSpPr txBox="1"/>
          <p:nvPr>
            <p:ph idx="1" type="body"/>
          </p:nvPr>
        </p:nvSpPr>
        <p:spPr>
          <a:xfrm>
            <a:off x="387900" y="1489824"/>
            <a:ext cx="8368200" cy="3078899"/>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1"/>
              </a:buClr>
              <a:buSzPct val="100000"/>
              <a:buFont typeface="Roboto"/>
              <a:defRPr sz="1800">
                <a:solidFill>
                  <a:schemeClr val="dk1"/>
                </a:solidFill>
                <a:latin typeface="Roboto"/>
                <a:ea typeface="Roboto"/>
                <a:cs typeface="Roboto"/>
                <a:sym typeface="Roboto"/>
              </a:defRPr>
            </a:lvl1pPr>
            <a:lvl2pPr lvl="1">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2pPr>
            <a:lvl3pPr lvl="2">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3pPr>
            <a:lvl4pPr lvl="3">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4pPr>
            <a:lvl5pPr lvl="4">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5pPr>
            <a:lvl6pPr lvl="5">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6pPr>
            <a:lvl7pPr lvl="6">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7pPr>
            <a:lvl8pPr lvl="7">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8pPr>
            <a:lvl9pPr lvl="8">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9pPr>
          </a:lstStyle>
          <a:p/>
        </p:txBody>
      </p:sp>
      <p:sp>
        <p:nvSpPr>
          <p:cNvPr id="8" name="Shape 8"/>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GB" sz="1000">
                <a:solidFill>
                  <a:schemeClr val="dk1"/>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jp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9.png"/><Relationship Id="rId4" Type="http://schemas.openxmlformats.org/officeDocument/2006/relationships/image" Target="../media/image00.png"/><Relationship Id="rId5" Type="http://schemas.openxmlformats.org/officeDocument/2006/relationships/image" Target="../media/image04.png"/><Relationship Id="rId6" Type="http://schemas.openxmlformats.org/officeDocument/2006/relationships/image" Target="../media/image0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1.jpg"/><Relationship Id="rId4" Type="http://schemas.openxmlformats.org/officeDocument/2006/relationships/image" Target="../media/image0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3.jpg"/><Relationship Id="rId4" Type="http://schemas.openxmlformats.org/officeDocument/2006/relationships/image" Target="../media/image07.jpg"/><Relationship Id="rId5" Type="http://schemas.openxmlformats.org/officeDocument/2006/relationships/image" Target="../media/image02.jpg"/><Relationship Id="rId6"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 name="Shape 62"/>
        <p:cNvGrpSpPr/>
        <p:nvPr/>
      </p:nvGrpSpPr>
      <p:grpSpPr>
        <a:xfrm>
          <a:off x="0" y="0"/>
          <a:ext cx="0" cy="0"/>
          <a:chOff x="0" y="0"/>
          <a:chExt cx="0" cy="0"/>
        </a:xfrm>
      </p:grpSpPr>
      <p:sp>
        <p:nvSpPr>
          <p:cNvPr id="63" name="Shape 63"/>
          <p:cNvSpPr txBox="1"/>
          <p:nvPr>
            <p:ph type="ctrTitle"/>
          </p:nvPr>
        </p:nvSpPr>
        <p:spPr>
          <a:xfrm>
            <a:off x="1680301" y="1188925"/>
            <a:ext cx="5783400" cy="1457399"/>
          </a:xfrm>
          <a:prstGeom prst="rect">
            <a:avLst/>
          </a:prstGeom>
        </p:spPr>
        <p:txBody>
          <a:bodyPr anchorCtr="0" anchor="b" bIns="91425" lIns="91425" rIns="91425" tIns="91425">
            <a:noAutofit/>
          </a:bodyPr>
          <a:lstStyle/>
          <a:p>
            <a:pPr lvl="0" rtl="0">
              <a:spcBef>
                <a:spcPts val="0"/>
              </a:spcBef>
              <a:buNone/>
            </a:pPr>
            <a:r>
              <a:rPr lang="en-GB"/>
              <a:t>WEB 2.0 and E-LEARNING &amp; MOBILE LEARNING</a:t>
            </a:r>
          </a:p>
        </p:txBody>
      </p:sp>
      <p:sp>
        <p:nvSpPr>
          <p:cNvPr id="64" name="Shape 64"/>
          <p:cNvSpPr txBox="1"/>
          <p:nvPr>
            <p:ph idx="1" type="subTitle"/>
          </p:nvPr>
        </p:nvSpPr>
        <p:spPr>
          <a:xfrm>
            <a:off x="1680301" y="3049450"/>
            <a:ext cx="5783400" cy="909000"/>
          </a:xfrm>
          <a:prstGeom prst="rect">
            <a:avLst/>
          </a:prstGeom>
        </p:spPr>
        <p:txBody>
          <a:bodyPr anchorCtr="0" anchor="t" bIns="91425" lIns="91425" rIns="91425" tIns="91425">
            <a:noAutofit/>
          </a:bodyPr>
          <a:lstStyle/>
          <a:p>
            <a:pPr lvl="0" rtl="0" algn="l">
              <a:spcBef>
                <a:spcPts val="0"/>
              </a:spcBef>
              <a:buNone/>
            </a:pPr>
            <a:r>
              <a:rPr lang="en-GB" sz="3000"/>
              <a:t>           Apa itu web 2.0???</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ph type="title"/>
          </p:nvPr>
        </p:nvSpPr>
        <p:spPr>
          <a:xfrm>
            <a:off x="387900" y="458025"/>
            <a:ext cx="8368200" cy="686099"/>
          </a:xfrm>
          <a:prstGeom prst="rect">
            <a:avLst/>
          </a:prstGeom>
        </p:spPr>
        <p:txBody>
          <a:bodyPr anchorCtr="0" anchor="b" bIns="91425" lIns="91425" rIns="91425" tIns="91425">
            <a:noAutofit/>
          </a:bodyPr>
          <a:lstStyle/>
          <a:p>
            <a:pPr lvl="0">
              <a:spcBef>
                <a:spcPts val="0"/>
              </a:spcBef>
              <a:buNone/>
            </a:pPr>
            <a:r>
              <a:rPr lang="en-GB" sz="1800"/>
              <a:t>Fungsi M-Learning</a:t>
            </a:r>
          </a:p>
        </p:txBody>
      </p:sp>
      <p:sp>
        <p:nvSpPr>
          <p:cNvPr id="130" name="Shape 130"/>
          <p:cNvSpPr txBox="1"/>
          <p:nvPr>
            <p:ph idx="1" type="body"/>
          </p:nvPr>
        </p:nvSpPr>
        <p:spPr>
          <a:xfrm>
            <a:off x="387900" y="1489824"/>
            <a:ext cx="8368200" cy="3078899"/>
          </a:xfrm>
          <a:prstGeom prst="rect">
            <a:avLst/>
          </a:prstGeom>
        </p:spPr>
        <p:txBody>
          <a:bodyPr anchorCtr="0" anchor="t" bIns="91425" lIns="91425" rIns="91425" tIns="91425">
            <a:noAutofit/>
          </a:bodyPr>
          <a:lstStyle/>
          <a:p>
            <a:pPr indent="-317500" lvl="0" marL="457200" rtl="0">
              <a:spcBef>
                <a:spcPts val="0"/>
              </a:spcBef>
              <a:buSzPct val="100000"/>
              <a:buFont typeface="Georgia"/>
            </a:pPr>
            <a:r>
              <a:rPr lang="en-GB" sz="1400">
                <a:latin typeface="Georgia"/>
                <a:ea typeface="Georgia"/>
                <a:cs typeface="Georgia"/>
                <a:sym typeface="Georgia"/>
              </a:rPr>
              <a:t>Supplement (Tambahan)</a:t>
            </a:r>
          </a:p>
          <a:p>
            <a:pPr indent="-317500" lvl="0" marL="457200" rtl="0">
              <a:spcBef>
                <a:spcPts val="0"/>
              </a:spcBef>
              <a:buSzPct val="100000"/>
              <a:buFont typeface="Georgia"/>
              <a:buChar char="-"/>
            </a:pPr>
            <a:r>
              <a:rPr lang="en-GB" sz="1400">
                <a:latin typeface="Georgia"/>
                <a:ea typeface="Georgia"/>
                <a:cs typeface="Georgia"/>
                <a:sym typeface="Georgia"/>
              </a:rPr>
              <a:t>dapat mendidik peserta untuk memiliki kebebasan memilih. </a:t>
            </a:r>
          </a:p>
          <a:p>
            <a:pPr lvl="0" rtl="0">
              <a:spcBef>
                <a:spcPts val="0"/>
              </a:spcBef>
              <a:buNone/>
            </a:pPr>
            <a:r>
              <a:t/>
            </a:r>
            <a:endParaRPr sz="1400">
              <a:latin typeface="Georgia"/>
              <a:ea typeface="Georgia"/>
              <a:cs typeface="Georgia"/>
              <a:sym typeface="Georgia"/>
            </a:endParaRPr>
          </a:p>
          <a:p>
            <a:pPr indent="-317500" lvl="0" marL="457200" rtl="0">
              <a:spcBef>
                <a:spcPts val="0"/>
              </a:spcBef>
              <a:buSzPct val="100000"/>
              <a:buFont typeface="Georgia"/>
            </a:pPr>
            <a:r>
              <a:rPr lang="en-GB" sz="1400">
                <a:latin typeface="Georgia"/>
                <a:ea typeface="Georgia"/>
                <a:cs typeface="Georgia"/>
                <a:sym typeface="Georgia"/>
              </a:rPr>
              <a:t>komplement (Pelengkap)</a:t>
            </a:r>
          </a:p>
          <a:p>
            <a:pPr indent="-317500" lvl="0" marL="457200" rtl="0">
              <a:spcBef>
                <a:spcPts val="0"/>
              </a:spcBef>
              <a:buSzPct val="100000"/>
              <a:buFont typeface="Georgia"/>
              <a:buChar char="-"/>
            </a:pPr>
            <a:r>
              <a:rPr lang="en-GB" sz="1400">
                <a:latin typeface="Georgia"/>
                <a:ea typeface="Georgia"/>
                <a:cs typeface="Georgia"/>
                <a:sym typeface="Georgia"/>
              </a:rPr>
              <a:t>Berfungsi untuk melengkapkan materi pembelajaran yang diterima oleh peserta didik.</a:t>
            </a:r>
          </a:p>
          <a:p>
            <a:pPr lvl="0" rtl="0">
              <a:spcBef>
                <a:spcPts val="0"/>
              </a:spcBef>
              <a:buNone/>
            </a:pPr>
            <a:r>
              <a:t/>
            </a:r>
            <a:endParaRPr sz="1050">
              <a:latin typeface="Georgia"/>
              <a:ea typeface="Georgia"/>
              <a:cs typeface="Georgia"/>
              <a:sym typeface="Georgia"/>
            </a:endParaRPr>
          </a:p>
          <a:p>
            <a:pPr lvl="0" rtl="0">
              <a:spcBef>
                <a:spcPts val="0"/>
              </a:spcBef>
              <a:buNone/>
            </a:pPr>
            <a:r>
              <a:t/>
            </a:r>
            <a:endParaRPr sz="1050">
              <a:latin typeface="Georgia"/>
              <a:ea typeface="Georgia"/>
              <a:cs typeface="Georgia"/>
              <a:sym typeface="Georgia"/>
            </a:endParaRPr>
          </a:p>
          <a:p>
            <a:pPr lvl="0" rtl="0">
              <a:spcBef>
                <a:spcPts val="0"/>
              </a:spcBef>
              <a:buNone/>
            </a:pPr>
            <a:r>
              <a:t/>
            </a:r>
            <a:endParaRPr sz="1050">
              <a:latin typeface="Georgia"/>
              <a:ea typeface="Georgia"/>
              <a:cs typeface="Georgia"/>
              <a:sym typeface="Georgia"/>
            </a:endParaRPr>
          </a:p>
          <a:p>
            <a:pPr lvl="0" rtl="0">
              <a:spcBef>
                <a:spcPts val="0"/>
              </a:spcBef>
              <a:buNone/>
            </a:pPr>
            <a:r>
              <a:t/>
            </a:r>
            <a:endParaRPr sz="1050">
              <a:latin typeface="Georgia"/>
              <a:ea typeface="Georgia"/>
              <a:cs typeface="Georgia"/>
              <a:sym typeface="Georgia"/>
            </a:endParaRPr>
          </a:p>
          <a:p>
            <a:pPr lvl="0" rtl="0">
              <a:spcBef>
                <a:spcPts val="0"/>
              </a:spcBef>
              <a:buNone/>
            </a:pPr>
            <a:r>
              <a:t/>
            </a:r>
            <a:endParaRPr sz="1050">
              <a:latin typeface="Georgia"/>
              <a:ea typeface="Georgia"/>
              <a:cs typeface="Georgia"/>
              <a:sym typeface="Georgia"/>
            </a:endParaRPr>
          </a:p>
          <a:p>
            <a:pPr lvl="0">
              <a:spcBef>
                <a:spcPts val="0"/>
              </a:spcBef>
              <a:buNone/>
            </a:pPr>
            <a:r>
              <a:t/>
            </a:r>
            <a:endParaRPr sz="1050">
              <a:latin typeface="Georgia"/>
              <a:ea typeface="Georgia"/>
              <a:cs typeface="Georgia"/>
              <a:sym typeface="Georgia"/>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x="0" y="0"/>
          <a:ext cx="0" cy="0"/>
          <a:chOff x="0" y="0"/>
          <a:chExt cx="0" cy="0"/>
        </a:xfrm>
      </p:grpSpPr>
      <p:sp>
        <p:nvSpPr>
          <p:cNvPr id="135" name="Shape 135"/>
          <p:cNvSpPr txBox="1"/>
          <p:nvPr>
            <p:ph type="title"/>
          </p:nvPr>
        </p:nvSpPr>
        <p:spPr>
          <a:xfrm>
            <a:off x="387900" y="458025"/>
            <a:ext cx="8368200" cy="686099"/>
          </a:xfrm>
          <a:prstGeom prst="rect">
            <a:avLst/>
          </a:prstGeom>
        </p:spPr>
        <p:txBody>
          <a:bodyPr anchorCtr="0" anchor="b" bIns="91425" lIns="91425" rIns="91425" tIns="91425">
            <a:noAutofit/>
          </a:bodyPr>
          <a:lstStyle/>
          <a:p>
            <a:pPr lvl="0">
              <a:spcBef>
                <a:spcPts val="0"/>
              </a:spcBef>
              <a:buNone/>
            </a:pPr>
            <a:r>
              <a:rPr lang="en-GB" sz="1800"/>
              <a:t>M-learning dapat digunakan melalui</a:t>
            </a:r>
          </a:p>
        </p:txBody>
      </p:sp>
      <p:sp>
        <p:nvSpPr>
          <p:cNvPr id="136" name="Shape 136"/>
          <p:cNvSpPr txBox="1"/>
          <p:nvPr>
            <p:ph idx="1" type="body"/>
          </p:nvPr>
        </p:nvSpPr>
        <p:spPr>
          <a:xfrm>
            <a:off x="387900" y="1489824"/>
            <a:ext cx="8368200" cy="3078899"/>
          </a:xfrm>
          <a:prstGeom prst="rect">
            <a:avLst/>
          </a:prstGeom>
        </p:spPr>
        <p:txBody>
          <a:bodyPr anchorCtr="0" anchor="t" bIns="91425" lIns="91425" rIns="91425" tIns="91425">
            <a:noAutofit/>
          </a:bodyPr>
          <a:lstStyle/>
          <a:p>
            <a:pPr indent="-228600" lvl="0" marL="457200" rtl="0">
              <a:lnSpc>
                <a:spcPct val="120000"/>
              </a:lnSpc>
              <a:spcBef>
                <a:spcPts val="0"/>
              </a:spcBef>
              <a:spcAft>
                <a:spcPts val="0"/>
              </a:spcAft>
              <a:buFont typeface="Times New Roman"/>
            </a:pPr>
            <a:r>
              <a:rPr b="1" lang="en-GB">
                <a:latin typeface="Times New Roman"/>
                <a:ea typeface="Times New Roman"/>
                <a:cs typeface="Times New Roman"/>
                <a:sym typeface="Times New Roman"/>
              </a:rPr>
              <a:t>Cell-Casting / PodCasting</a:t>
            </a:r>
          </a:p>
          <a:p>
            <a:pPr lvl="0" rtl="0">
              <a:lnSpc>
                <a:spcPct val="120000"/>
              </a:lnSpc>
              <a:spcBef>
                <a:spcPts val="0"/>
              </a:spcBef>
              <a:spcAft>
                <a:spcPts val="0"/>
              </a:spcAft>
              <a:buNone/>
            </a:pPr>
            <a:r>
              <a:t/>
            </a:r>
            <a:endParaRPr b="1">
              <a:latin typeface="Times New Roman"/>
              <a:ea typeface="Times New Roman"/>
              <a:cs typeface="Times New Roman"/>
              <a:sym typeface="Times New Roman"/>
            </a:endParaRPr>
          </a:p>
          <a:p>
            <a:pPr indent="-228600" lvl="0" marL="457200" rtl="0">
              <a:lnSpc>
                <a:spcPct val="120000"/>
              </a:lnSpc>
              <a:spcBef>
                <a:spcPts val="0"/>
              </a:spcBef>
              <a:spcAft>
                <a:spcPts val="0"/>
              </a:spcAft>
              <a:buFont typeface="Times New Roman"/>
            </a:pPr>
            <a:r>
              <a:rPr b="1" lang="en-GB">
                <a:latin typeface="Times New Roman"/>
                <a:ea typeface="Times New Roman"/>
                <a:cs typeface="Times New Roman"/>
                <a:sym typeface="Times New Roman"/>
              </a:rPr>
              <a:t>media sosial seperti facebook, twitter, dll</a:t>
            </a:r>
          </a:p>
          <a:p>
            <a:pPr lvl="0" rtl="0">
              <a:lnSpc>
                <a:spcPct val="120000"/>
              </a:lnSpc>
              <a:spcBef>
                <a:spcPts val="0"/>
              </a:spcBef>
              <a:spcAft>
                <a:spcPts val="0"/>
              </a:spcAft>
              <a:buNone/>
            </a:pPr>
            <a:r>
              <a:t/>
            </a:r>
            <a:endParaRPr b="1">
              <a:latin typeface="Times New Roman"/>
              <a:ea typeface="Times New Roman"/>
              <a:cs typeface="Times New Roman"/>
              <a:sym typeface="Times New Roman"/>
            </a:endParaRPr>
          </a:p>
          <a:p>
            <a:pPr indent="-228600" lvl="0" marL="457200" rtl="0">
              <a:lnSpc>
                <a:spcPct val="120000"/>
              </a:lnSpc>
              <a:spcBef>
                <a:spcPts val="0"/>
              </a:spcBef>
              <a:spcAft>
                <a:spcPts val="0"/>
              </a:spcAft>
              <a:buFont typeface="Times New Roman"/>
            </a:pPr>
            <a:r>
              <a:rPr b="1" lang="en-GB">
                <a:latin typeface="Times New Roman"/>
                <a:ea typeface="Times New Roman"/>
                <a:cs typeface="Times New Roman"/>
                <a:sym typeface="Times New Roman"/>
              </a:rPr>
              <a:t>wifi </a:t>
            </a:r>
          </a:p>
          <a:p>
            <a:pPr lvl="0" rtl="0">
              <a:lnSpc>
                <a:spcPct val="120000"/>
              </a:lnSpc>
              <a:spcBef>
                <a:spcPts val="0"/>
              </a:spcBef>
              <a:spcAft>
                <a:spcPts val="0"/>
              </a:spcAft>
              <a:buNone/>
            </a:pPr>
            <a:r>
              <a:t/>
            </a:r>
            <a:endParaRPr b="1">
              <a:latin typeface="Times New Roman"/>
              <a:ea typeface="Times New Roman"/>
              <a:cs typeface="Times New Roman"/>
              <a:sym typeface="Times New Roman"/>
            </a:endParaRPr>
          </a:p>
          <a:p>
            <a:pPr indent="-228600" lvl="0" marL="457200" rtl="0">
              <a:lnSpc>
                <a:spcPct val="120000"/>
              </a:lnSpc>
              <a:spcBef>
                <a:spcPts val="0"/>
              </a:spcBef>
              <a:spcAft>
                <a:spcPts val="0"/>
              </a:spcAft>
              <a:buFont typeface="Times New Roman"/>
            </a:pPr>
            <a:r>
              <a:rPr b="1" lang="en-GB">
                <a:latin typeface="Times New Roman"/>
                <a:ea typeface="Times New Roman"/>
                <a:cs typeface="Times New Roman"/>
                <a:sym typeface="Times New Roman"/>
              </a:rPr>
              <a:t>mobile data</a:t>
            </a:r>
          </a:p>
          <a:p>
            <a:pPr lvl="0" rtl="0">
              <a:lnSpc>
                <a:spcPct val="120000"/>
              </a:lnSpc>
              <a:spcBef>
                <a:spcPts val="0"/>
              </a:spcBef>
              <a:spcAft>
                <a:spcPts val="0"/>
              </a:spcAft>
              <a:buNone/>
            </a:pPr>
            <a:r>
              <a:t/>
            </a:r>
            <a:endParaRPr b="1">
              <a:latin typeface="Times New Roman"/>
              <a:ea typeface="Times New Roman"/>
              <a:cs typeface="Times New Roman"/>
              <a:sym typeface="Times New Roman"/>
            </a:endParaRPr>
          </a:p>
          <a:p>
            <a:pPr indent="-228600" lvl="0" marL="457200" rtl="0">
              <a:lnSpc>
                <a:spcPct val="120000"/>
              </a:lnSpc>
              <a:spcBef>
                <a:spcPts val="0"/>
              </a:spcBef>
              <a:spcAft>
                <a:spcPts val="0"/>
              </a:spcAft>
              <a:buFont typeface="Times New Roman"/>
            </a:pPr>
            <a:r>
              <a:rPr b="1" lang="en-GB">
                <a:latin typeface="Times New Roman"/>
                <a:ea typeface="Times New Roman"/>
                <a:cs typeface="Times New Roman"/>
                <a:sym typeface="Times New Roman"/>
              </a:rPr>
              <a:t>mp3</a:t>
            </a:r>
          </a:p>
          <a:p>
            <a:pPr lvl="0" rtl="0">
              <a:lnSpc>
                <a:spcPct val="120000"/>
              </a:lnSpc>
              <a:spcBef>
                <a:spcPts val="0"/>
              </a:spcBef>
              <a:spcAft>
                <a:spcPts val="0"/>
              </a:spcAft>
              <a:buNone/>
            </a:pPr>
            <a:r>
              <a:t/>
            </a:r>
            <a:endParaRPr b="1">
              <a:solidFill>
                <a:srgbClr val="8C48B7"/>
              </a:solidFill>
              <a:latin typeface="Times New Roman"/>
              <a:ea typeface="Times New Roman"/>
              <a:cs typeface="Times New Roman"/>
              <a:sym typeface="Times New Roman"/>
            </a:endParaRPr>
          </a:p>
          <a:p>
            <a:pPr lvl="0">
              <a:spcBef>
                <a:spcPts val="0"/>
              </a:spcBef>
              <a:buNone/>
            </a:pPr>
            <a:r>
              <a:t/>
            </a:r>
            <a:endParaRPr/>
          </a:p>
        </p:txBody>
      </p:sp>
      <p:pic>
        <p:nvPicPr>
          <p:cNvPr id="137" name="Shape 137"/>
          <p:cNvPicPr preferRelativeResize="0"/>
          <p:nvPr/>
        </p:nvPicPr>
        <p:blipFill>
          <a:blip r:embed="rId3">
            <a:alphaModFix/>
          </a:blip>
          <a:stretch>
            <a:fillRect/>
          </a:stretch>
        </p:blipFill>
        <p:spPr>
          <a:xfrm>
            <a:off x="5633025" y="2092875"/>
            <a:ext cx="3349575" cy="2071599"/>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x="0" y="0"/>
          <a:ext cx="0" cy="0"/>
          <a:chOff x="0" y="0"/>
          <a:chExt cx="0" cy="0"/>
        </a:xfrm>
      </p:grpSpPr>
      <p:sp>
        <p:nvSpPr>
          <p:cNvPr id="142" name="Shape 142"/>
          <p:cNvSpPr txBox="1"/>
          <p:nvPr>
            <p:ph type="title"/>
          </p:nvPr>
        </p:nvSpPr>
        <p:spPr>
          <a:xfrm>
            <a:off x="387900" y="458025"/>
            <a:ext cx="8368200" cy="686099"/>
          </a:xfrm>
          <a:prstGeom prst="rect">
            <a:avLst/>
          </a:prstGeom>
        </p:spPr>
        <p:txBody>
          <a:bodyPr anchorCtr="0" anchor="b" bIns="91425" lIns="91425" rIns="91425" tIns="91425">
            <a:noAutofit/>
          </a:bodyPr>
          <a:lstStyle/>
          <a:p>
            <a:pPr lvl="0">
              <a:spcBef>
                <a:spcPts val="0"/>
              </a:spcBef>
              <a:buNone/>
            </a:pPr>
            <a:r>
              <a:rPr lang="en-GB"/>
              <a:t>contoh aplikasi M-Learning</a:t>
            </a:r>
          </a:p>
        </p:txBody>
      </p:sp>
      <p:sp>
        <p:nvSpPr>
          <p:cNvPr id="143" name="Shape 143"/>
          <p:cNvSpPr txBox="1"/>
          <p:nvPr>
            <p:ph idx="1" type="body"/>
          </p:nvPr>
        </p:nvSpPr>
        <p:spPr>
          <a:xfrm>
            <a:off x="387900" y="1489824"/>
            <a:ext cx="8368200" cy="3078899"/>
          </a:xfrm>
          <a:prstGeom prst="rect">
            <a:avLst/>
          </a:prstGeom>
        </p:spPr>
        <p:txBody>
          <a:bodyPr anchorCtr="0" anchor="t" bIns="91425" lIns="91425" rIns="91425" tIns="91425">
            <a:noAutofit/>
          </a:bodyPr>
          <a:lstStyle/>
          <a:p>
            <a:pPr lvl="0">
              <a:spcBef>
                <a:spcPts val="0"/>
              </a:spcBef>
              <a:buNone/>
            </a:pPr>
            <a:r>
              <a:rPr lang="en-GB"/>
              <a:t>   </a:t>
            </a:r>
          </a:p>
        </p:txBody>
      </p:sp>
      <p:pic>
        <p:nvPicPr>
          <p:cNvPr id="144" name="Shape 144"/>
          <p:cNvPicPr preferRelativeResize="0"/>
          <p:nvPr/>
        </p:nvPicPr>
        <p:blipFill>
          <a:blip r:embed="rId3">
            <a:alphaModFix/>
          </a:blip>
          <a:stretch>
            <a:fillRect/>
          </a:stretch>
        </p:blipFill>
        <p:spPr>
          <a:xfrm>
            <a:off x="476450" y="1970432"/>
            <a:ext cx="3763424" cy="2117674"/>
          </a:xfrm>
          <a:prstGeom prst="rect">
            <a:avLst/>
          </a:prstGeom>
          <a:noFill/>
          <a:ln>
            <a:noFill/>
          </a:ln>
        </p:spPr>
      </p:pic>
      <p:pic>
        <p:nvPicPr>
          <p:cNvPr id="145" name="Shape 145"/>
          <p:cNvPicPr preferRelativeResize="0"/>
          <p:nvPr/>
        </p:nvPicPr>
        <p:blipFill>
          <a:blip r:embed="rId4">
            <a:alphaModFix/>
          </a:blip>
          <a:stretch>
            <a:fillRect/>
          </a:stretch>
        </p:blipFill>
        <p:spPr>
          <a:xfrm>
            <a:off x="4909375" y="1970425"/>
            <a:ext cx="3731698" cy="2117675"/>
          </a:xfrm>
          <a:prstGeom prst="rect">
            <a:avLst/>
          </a:prstGeom>
          <a:noFill/>
          <a:ln>
            <a:noFill/>
          </a:ln>
        </p:spPr>
      </p:pic>
      <p:sp>
        <p:nvSpPr>
          <p:cNvPr id="146" name="Shape 146"/>
          <p:cNvSpPr txBox="1"/>
          <p:nvPr/>
        </p:nvSpPr>
        <p:spPr>
          <a:xfrm>
            <a:off x="1197250" y="4280675"/>
            <a:ext cx="2147099" cy="227400"/>
          </a:xfrm>
          <a:prstGeom prst="rect">
            <a:avLst/>
          </a:prstGeom>
          <a:noFill/>
          <a:ln>
            <a:noFill/>
          </a:ln>
        </p:spPr>
        <p:txBody>
          <a:bodyPr anchorCtr="0" anchor="t" bIns="91425" lIns="91425" rIns="91425" tIns="91425">
            <a:noAutofit/>
          </a:bodyPr>
          <a:lstStyle/>
          <a:p>
            <a:pPr lvl="0">
              <a:spcBef>
                <a:spcPts val="0"/>
              </a:spcBef>
              <a:buNone/>
            </a:pPr>
            <a:r>
              <a:rPr lang="en-GB">
                <a:solidFill>
                  <a:schemeClr val="dk1"/>
                </a:solidFill>
                <a:latin typeface="Impact"/>
                <a:ea typeface="Impact"/>
                <a:cs typeface="Impact"/>
                <a:sym typeface="Impact"/>
              </a:rPr>
              <a:t>APPSGEYSER</a:t>
            </a:r>
          </a:p>
        </p:txBody>
      </p:sp>
      <p:sp>
        <p:nvSpPr>
          <p:cNvPr id="147" name="Shape 147"/>
          <p:cNvSpPr txBox="1"/>
          <p:nvPr/>
        </p:nvSpPr>
        <p:spPr>
          <a:xfrm>
            <a:off x="5738775" y="4280675"/>
            <a:ext cx="2575199" cy="227400"/>
          </a:xfrm>
          <a:prstGeom prst="rect">
            <a:avLst/>
          </a:prstGeom>
          <a:noFill/>
          <a:ln>
            <a:noFill/>
          </a:ln>
        </p:spPr>
        <p:txBody>
          <a:bodyPr anchorCtr="0" anchor="t" bIns="91425" lIns="91425" rIns="91425" tIns="91425">
            <a:noAutofit/>
          </a:bodyPr>
          <a:lstStyle/>
          <a:p>
            <a:pPr lvl="0" rtl="0">
              <a:spcBef>
                <a:spcPts val="0"/>
              </a:spcBef>
              <a:buNone/>
            </a:pPr>
            <a:r>
              <a:rPr lang="en-GB">
                <a:solidFill>
                  <a:schemeClr val="dk1"/>
                </a:solidFill>
                <a:latin typeface="Impact"/>
                <a:ea typeface="Impact"/>
                <a:cs typeface="Impact"/>
                <a:sym typeface="Impact"/>
              </a:rPr>
              <a:t>BNI MOBILE LEARNING</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x="0" y="0"/>
          <a:ext cx="0" cy="0"/>
          <a:chOff x="0" y="0"/>
          <a:chExt cx="0" cy="0"/>
        </a:xfrm>
      </p:grpSpPr>
      <p:sp>
        <p:nvSpPr>
          <p:cNvPr id="69" name="Shape 69"/>
          <p:cNvSpPr txBox="1"/>
          <p:nvPr>
            <p:ph type="title"/>
          </p:nvPr>
        </p:nvSpPr>
        <p:spPr>
          <a:xfrm>
            <a:off x="387900" y="458025"/>
            <a:ext cx="8368200" cy="686099"/>
          </a:xfrm>
          <a:prstGeom prst="rect">
            <a:avLst/>
          </a:prstGeom>
        </p:spPr>
        <p:txBody>
          <a:bodyPr anchorCtr="0" anchor="b" bIns="91425" lIns="91425" rIns="91425" tIns="91425">
            <a:noAutofit/>
          </a:bodyPr>
          <a:lstStyle/>
          <a:p>
            <a:pPr lvl="0">
              <a:spcBef>
                <a:spcPts val="0"/>
              </a:spcBef>
              <a:buNone/>
            </a:pPr>
            <a:r>
              <a:rPr lang="en-GB"/>
              <a:t>web 2.0</a:t>
            </a:r>
          </a:p>
        </p:txBody>
      </p:sp>
      <p:sp>
        <p:nvSpPr>
          <p:cNvPr id="70" name="Shape 70"/>
          <p:cNvSpPr txBox="1"/>
          <p:nvPr>
            <p:ph idx="1" type="body"/>
          </p:nvPr>
        </p:nvSpPr>
        <p:spPr>
          <a:xfrm>
            <a:off x="387900" y="1489824"/>
            <a:ext cx="8368200" cy="3078899"/>
          </a:xfrm>
          <a:prstGeom prst="rect">
            <a:avLst/>
          </a:prstGeom>
        </p:spPr>
        <p:txBody>
          <a:bodyPr anchorCtr="0" anchor="t" bIns="91425" lIns="91425" rIns="91425" tIns="91425">
            <a:noAutofit/>
          </a:bodyPr>
          <a:lstStyle/>
          <a:p>
            <a:pPr lvl="0" rtl="0">
              <a:spcBef>
                <a:spcPts val="0"/>
              </a:spcBef>
              <a:buNone/>
            </a:pPr>
            <a:r>
              <a:rPr lang="en-GB"/>
              <a:t>-Istilah ini dicipta oleh Darcy DiNucci</a:t>
            </a:r>
          </a:p>
          <a:p>
            <a:pPr lvl="0" rtl="0">
              <a:spcBef>
                <a:spcPts val="0"/>
              </a:spcBef>
              <a:buNone/>
            </a:pPr>
            <a:r>
              <a:rPr lang="en-GB"/>
              <a:t>-Dipopularkan oleh Tim O’REILLY semasa di persidangan</a:t>
            </a:r>
          </a:p>
          <a:p>
            <a:pPr lvl="0" rtl="0">
              <a:spcBef>
                <a:spcPts val="0"/>
              </a:spcBef>
              <a:buNone/>
            </a:pPr>
            <a:r>
              <a:rPr lang="en-GB"/>
              <a:t>-Web 2.0 ini adalah web yang baru selepas web 1.0 diadakan</a:t>
            </a:r>
          </a:p>
          <a:p>
            <a:pPr lvl="0" rtl="0">
              <a:spcBef>
                <a:spcPts val="0"/>
              </a:spcBef>
              <a:buNone/>
            </a:pPr>
            <a:r>
              <a:rPr lang="en-GB"/>
              <a:t>-Dapat berhubung dengan orang lain</a:t>
            </a:r>
          </a:p>
          <a:p>
            <a:pPr lvl="0" rtl="0">
              <a:spcBef>
                <a:spcPts val="0"/>
              </a:spcBef>
              <a:buNone/>
            </a:pPr>
            <a:r>
              <a:rPr lang="en-GB"/>
              <a:t>-Mudah untuk diterbitkan</a:t>
            </a:r>
          </a:p>
          <a:p>
            <a:pPr lvl="0">
              <a:spcBef>
                <a:spcPts val="0"/>
              </a:spcBef>
              <a:buNone/>
            </a:pPr>
            <a:r>
              <a:rPr lang="en-GB"/>
              <a:t>-Lebih canggih daripada web 1.0 kerana dapat berkomunikasi</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x="0" y="0"/>
          <a:ext cx="0" cy="0"/>
          <a:chOff x="0" y="0"/>
          <a:chExt cx="0" cy="0"/>
        </a:xfrm>
      </p:grpSpPr>
      <p:sp>
        <p:nvSpPr>
          <p:cNvPr id="75" name="Shape 75"/>
          <p:cNvSpPr txBox="1"/>
          <p:nvPr>
            <p:ph type="title"/>
          </p:nvPr>
        </p:nvSpPr>
        <p:spPr>
          <a:xfrm>
            <a:off x="387900" y="458025"/>
            <a:ext cx="8368200" cy="686099"/>
          </a:xfrm>
          <a:prstGeom prst="rect">
            <a:avLst/>
          </a:prstGeom>
        </p:spPr>
        <p:txBody>
          <a:bodyPr anchorCtr="0" anchor="b" bIns="91425" lIns="91425" rIns="91425" tIns="91425">
            <a:noAutofit/>
          </a:bodyPr>
          <a:lstStyle/>
          <a:p>
            <a:pPr lvl="0">
              <a:spcBef>
                <a:spcPts val="0"/>
              </a:spcBef>
              <a:buNone/>
            </a:pPr>
            <a:r>
              <a:rPr lang="en-GB"/>
              <a:t>Fungsi web 2.0</a:t>
            </a:r>
          </a:p>
        </p:txBody>
      </p:sp>
      <p:sp>
        <p:nvSpPr>
          <p:cNvPr id="76" name="Shape 76"/>
          <p:cNvSpPr txBox="1"/>
          <p:nvPr>
            <p:ph idx="1" type="body"/>
          </p:nvPr>
        </p:nvSpPr>
        <p:spPr>
          <a:xfrm>
            <a:off x="387900" y="1489824"/>
            <a:ext cx="8368200" cy="3078899"/>
          </a:xfrm>
          <a:prstGeom prst="rect">
            <a:avLst/>
          </a:prstGeom>
        </p:spPr>
        <p:txBody>
          <a:bodyPr anchorCtr="0" anchor="t" bIns="91425" lIns="91425" rIns="91425" tIns="91425">
            <a:noAutofit/>
          </a:bodyPr>
          <a:lstStyle/>
          <a:p>
            <a:pPr lvl="0" rtl="0">
              <a:spcBef>
                <a:spcPts val="0"/>
              </a:spcBef>
              <a:buNone/>
            </a:pPr>
            <a:r>
              <a:rPr lang="en-GB"/>
              <a:t>-Untuk berkomunikasi dengan penerbit</a:t>
            </a:r>
          </a:p>
          <a:p>
            <a:pPr lvl="0" rtl="0">
              <a:spcBef>
                <a:spcPts val="0"/>
              </a:spcBef>
              <a:buNone/>
            </a:pPr>
            <a:r>
              <a:rPr lang="en-GB"/>
              <a:t>-Memudahkan pengguna untuk bertanya terhadap penerbit</a:t>
            </a:r>
          </a:p>
          <a:p>
            <a:pPr lvl="0" rtl="0">
              <a:spcBef>
                <a:spcPts val="0"/>
              </a:spcBef>
              <a:buNone/>
            </a:pPr>
            <a:r>
              <a:rPr lang="en-GB"/>
              <a:t>-Pengguna dapat menambah maklumat</a:t>
            </a:r>
          </a:p>
          <a:p>
            <a:pPr lvl="0" rtl="0">
              <a:spcBef>
                <a:spcPts val="0"/>
              </a:spcBef>
              <a:buNone/>
            </a:pPr>
            <a:r>
              <a:rPr lang="en-GB"/>
              <a:t>-Pengguna juga dapat memberi pendapat </a:t>
            </a:r>
          </a:p>
          <a:p>
            <a:pPr lvl="0">
              <a:spcBef>
                <a:spcPts val="0"/>
              </a:spcBef>
              <a:buNone/>
            </a:pPr>
            <a:r>
              <a:t/>
            </a:r>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 name="Shape 80"/>
        <p:cNvGrpSpPr/>
        <p:nvPr/>
      </p:nvGrpSpPr>
      <p:grpSpPr>
        <a:xfrm>
          <a:off x="0" y="0"/>
          <a:ext cx="0" cy="0"/>
          <a:chOff x="0" y="0"/>
          <a:chExt cx="0" cy="0"/>
        </a:xfrm>
      </p:grpSpPr>
      <p:sp>
        <p:nvSpPr>
          <p:cNvPr id="81" name="Shape 81"/>
          <p:cNvSpPr txBox="1"/>
          <p:nvPr>
            <p:ph type="title"/>
          </p:nvPr>
        </p:nvSpPr>
        <p:spPr>
          <a:xfrm>
            <a:off x="387900" y="458025"/>
            <a:ext cx="8368200" cy="686099"/>
          </a:xfrm>
          <a:prstGeom prst="rect">
            <a:avLst/>
          </a:prstGeom>
        </p:spPr>
        <p:txBody>
          <a:bodyPr anchorCtr="0" anchor="b" bIns="91425" lIns="91425" rIns="91425" tIns="91425">
            <a:noAutofit/>
          </a:bodyPr>
          <a:lstStyle/>
          <a:p>
            <a:pPr lvl="0">
              <a:spcBef>
                <a:spcPts val="0"/>
              </a:spcBef>
              <a:buNone/>
            </a:pPr>
            <a:r>
              <a:rPr lang="en-GB"/>
              <a:t>Contoh Web 2.0</a:t>
            </a:r>
          </a:p>
        </p:txBody>
      </p:sp>
      <p:sp>
        <p:nvSpPr>
          <p:cNvPr id="82" name="Shape 82"/>
          <p:cNvSpPr txBox="1"/>
          <p:nvPr>
            <p:ph idx="1" type="body"/>
          </p:nvPr>
        </p:nvSpPr>
        <p:spPr>
          <a:xfrm>
            <a:off x="387900" y="1489824"/>
            <a:ext cx="8368200" cy="3078899"/>
          </a:xfrm>
          <a:prstGeom prst="rect">
            <a:avLst/>
          </a:prstGeom>
        </p:spPr>
        <p:txBody>
          <a:bodyPr anchorCtr="0" anchor="t" bIns="91425" lIns="91425" rIns="91425" tIns="91425">
            <a:noAutofit/>
          </a:bodyPr>
          <a:lstStyle/>
          <a:p>
            <a:pPr lvl="0" rtl="0">
              <a:spcBef>
                <a:spcPts val="0"/>
              </a:spcBef>
              <a:buNone/>
            </a:pPr>
            <a:r>
              <a:rPr lang="en-GB"/>
              <a:t>-Wikipedia</a:t>
            </a:r>
          </a:p>
          <a:p>
            <a:pPr lvl="0" rtl="0">
              <a:spcBef>
                <a:spcPts val="0"/>
              </a:spcBef>
              <a:buNone/>
            </a:pPr>
            <a:r>
              <a:rPr lang="en-GB"/>
              <a:t>-Youtube</a:t>
            </a:r>
          </a:p>
          <a:p>
            <a:pPr lvl="0" rtl="0">
              <a:spcBef>
                <a:spcPts val="0"/>
              </a:spcBef>
              <a:buNone/>
            </a:pPr>
            <a:r>
              <a:rPr lang="en-GB"/>
              <a:t>-Facebook</a:t>
            </a:r>
          </a:p>
          <a:p>
            <a:pPr lvl="0">
              <a:spcBef>
                <a:spcPts val="0"/>
              </a:spcBef>
              <a:buNone/>
            </a:pPr>
            <a:r>
              <a:rPr lang="en-GB"/>
              <a:t>-Twitter</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x="0" y="0"/>
          <a:ext cx="0" cy="0"/>
          <a:chOff x="0" y="0"/>
          <a:chExt cx="0" cy="0"/>
        </a:xfrm>
      </p:grpSpPr>
      <p:sp>
        <p:nvSpPr>
          <p:cNvPr id="87" name="Shape 87"/>
          <p:cNvSpPr txBox="1"/>
          <p:nvPr>
            <p:ph type="title"/>
          </p:nvPr>
        </p:nvSpPr>
        <p:spPr>
          <a:xfrm>
            <a:off x="387900" y="458025"/>
            <a:ext cx="8368200" cy="686099"/>
          </a:xfrm>
          <a:prstGeom prst="rect">
            <a:avLst/>
          </a:prstGeom>
        </p:spPr>
        <p:txBody>
          <a:bodyPr anchorCtr="0" anchor="b" bIns="91425" lIns="91425" rIns="91425" tIns="91425">
            <a:noAutofit/>
          </a:bodyPr>
          <a:lstStyle/>
          <a:p>
            <a:pPr lvl="0">
              <a:spcBef>
                <a:spcPts val="0"/>
              </a:spcBef>
              <a:buNone/>
            </a:pPr>
            <a:r>
              <a:rPr lang="en-GB"/>
              <a:t>Contoh</a:t>
            </a:r>
          </a:p>
        </p:txBody>
      </p:sp>
      <p:sp>
        <p:nvSpPr>
          <p:cNvPr id="88" name="Shape 88"/>
          <p:cNvSpPr txBox="1"/>
          <p:nvPr>
            <p:ph idx="1" type="body"/>
          </p:nvPr>
        </p:nvSpPr>
        <p:spPr>
          <a:xfrm>
            <a:off x="387900" y="1504775"/>
            <a:ext cx="8829000" cy="4151100"/>
          </a:xfrm>
          <a:prstGeom prst="rect">
            <a:avLst/>
          </a:prstGeom>
        </p:spPr>
        <p:txBody>
          <a:bodyPr anchorCtr="0" anchor="t" bIns="91425" lIns="91425" rIns="91425" tIns="91425">
            <a:noAutofit/>
          </a:bodyPr>
          <a:lstStyle/>
          <a:p>
            <a:pPr lvl="0">
              <a:spcBef>
                <a:spcPts val="0"/>
              </a:spcBef>
              <a:buNone/>
            </a:pPr>
            <a:r>
              <a:t/>
            </a:r>
            <a:endParaRPr/>
          </a:p>
        </p:txBody>
      </p:sp>
      <p:pic>
        <p:nvPicPr>
          <p:cNvPr id="89" name="Shape 89"/>
          <p:cNvPicPr preferRelativeResize="0"/>
          <p:nvPr/>
        </p:nvPicPr>
        <p:blipFill>
          <a:blip r:embed="rId3">
            <a:alphaModFix/>
          </a:blip>
          <a:stretch>
            <a:fillRect/>
          </a:stretch>
        </p:blipFill>
        <p:spPr>
          <a:xfrm>
            <a:off x="438125" y="1555300"/>
            <a:ext cx="2495550" cy="1838325"/>
          </a:xfrm>
          <a:prstGeom prst="rect">
            <a:avLst/>
          </a:prstGeom>
          <a:noFill/>
          <a:ln>
            <a:noFill/>
          </a:ln>
        </p:spPr>
      </p:pic>
      <p:pic>
        <p:nvPicPr>
          <p:cNvPr id="90" name="Shape 90"/>
          <p:cNvPicPr preferRelativeResize="0"/>
          <p:nvPr/>
        </p:nvPicPr>
        <p:blipFill>
          <a:blip r:embed="rId4">
            <a:alphaModFix/>
          </a:blip>
          <a:stretch>
            <a:fillRect/>
          </a:stretch>
        </p:blipFill>
        <p:spPr>
          <a:xfrm>
            <a:off x="3411525" y="1581950"/>
            <a:ext cx="2133350" cy="1785049"/>
          </a:xfrm>
          <a:prstGeom prst="rect">
            <a:avLst/>
          </a:prstGeom>
          <a:noFill/>
          <a:ln>
            <a:noFill/>
          </a:ln>
        </p:spPr>
      </p:pic>
      <p:pic>
        <p:nvPicPr>
          <p:cNvPr id="91" name="Shape 91"/>
          <p:cNvPicPr preferRelativeResize="0"/>
          <p:nvPr/>
        </p:nvPicPr>
        <p:blipFill>
          <a:blip r:embed="rId5">
            <a:alphaModFix/>
          </a:blip>
          <a:stretch>
            <a:fillRect/>
          </a:stretch>
        </p:blipFill>
        <p:spPr>
          <a:xfrm>
            <a:off x="6022712" y="1617212"/>
            <a:ext cx="2676525" cy="1714500"/>
          </a:xfrm>
          <a:prstGeom prst="rect">
            <a:avLst/>
          </a:prstGeom>
          <a:noFill/>
          <a:ln>
            <a:noFill/>
          </a:ln>
        </p:spPr>
      </p:pic>
      <p:pic>
        <p:nvPicPr>
          <p:cNvPr id="92" name="Shape 92"/>
          <p:cNvPicPr preferRelativeResize="0"/>
          <p:nvPr/>
        </p:nvPicPr>
        <p:blipFill>
          <a:blip r:embed="rId6">
            <a:alphaModFix/>
          </a:blip>
          <a:stretch>
            <a:fillRect/>
          </a:stretch>
        </p:blipFill>
        <p:spPr>
          <a:xfrm>
            <a:off x="3411525" y="3471975"/>
            <a:ext cx="2133350" cy="1600012"/>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sp>
        <p:nvSpPr>
          <p:cNvPr id="97" name="Shape 97"/>
          <p:cNvSpPr txBox="1"/>
          <p:nvPr>
            <p:ph type="title"/>
          </p:nvPr>
        </p:nvSpPr>
        <p:spPr>
          <a:xfrm>
            <a:off x="387900" y="294250"/>
            <a:ext cx="8368200" cy="682799"/>
          </a:xfrm>
          <a:prstGeom prst="rect">
            <a:avLst/>
          </a:prstGeom>
        </p:spPr>
        <p:txBody>
          <a:bodyPr anchorCtr="0" anchor="b" bIns="91425" lIns="91425" rIns="91425" tIns="91425">
            <a:noAutofit/>
          </a:bodyPr>
          <a:lstStyle/>
          <a:p>
            <a:pPr lvl="0">
              <a:spcBef>
                <a:spcPts val="0"/>
              </a:spcBef>
              <a:buNone/>
            </a:pPr>
            <a:r>
              <a:rPr lang="en-GB"/>
              <a:t>E- Learning</a:t>
            </a:r>
          </a:p>
        </p:txBody>
      </p:sp>
      <p:sp>
        <p:nvSpPr>
          <p:cNvPr id="98" name="Shape 98"/>
          <p:cNvSpPr txBox="1"/>
          <p:nvPr>
            <p:ph idx="1" type="body"/>
          </p:nvPr>
        </p:nvSpPr>
        <p:spPr>
          <a:xfrm>
            <a:off x="387900" y="1200550"/>
            <a:ext cx="8368200" cy="3719399"/>
          </a:xfrm>
          <a:prstGeom prst="rect">
            <a:avLst/>
          </a:prstGeom>
        </p:spPr>
        <p:txBody>
          <a:bodyPr anchorCtr="0" anchor="t" bIns="91425" lIns="91425" rIns="91425" tIns="91425">
            <a:noAutofit/>
          </a:bodyPr>
          <a:lstStyle/>
          <a:p>
            <a:pPr lvl="0" rtl="0">
              <a:spcBef>
                <a:spcPts val="0"/>
              </a:spcBef>
              <a:buNone/>
            </a:pPr>
            <a:r>
              <a:rPr lang="en-GB" sz="1400">
                <a:latin typeface="Roboto Slab"/>
                <a:ea typeface="Roboto Slab"/>
                <a:cs typeface="Roboto Slab"/>
                <a:sym typeface="Roboto Slab"/>
              </a:rPr>
              <a:t>Merupakan satu bentuk pembelajaran yang memanfaatkan elektronik informasi dan komunikasi teknologi. E- learning berkembang sangat pesat dari semasa ke semasa sehingga menjadikan pembelajaran jauh lebih mudah, efektif dan efisien. </a:t>
            </a:r>
          </a:p>
          <a:p>
            <a:pPr lvl="0" rtl="0">
              <a:spcBef>
                <a:spcPts val="0"/>
              </a:spcBef>
              <a:buNone/>
            </a:pPr>
            <a:r>
              <a:rPr lang="en-GB" sz="1400">
                <a:latin typeface="Roboto Slab"/>
                <a:ea typeface="Roboto Slab"/>
                <a:cs typeface="Roboto Slab"/>
                <a:sym typeface="Roboto Slab"/>
              </a:rPr>
              <a:t>Objek pembelajaran yang diperkaya dengan multimedia serta digandingkan dengan sistem informasi yang pelbagai contohnya akademik , komunikasi, evaluasi dan educational tools.</a:t>
            </a:r>
          </a:p>
          <a:p>
            <a:pPr lvl="0">
              <a:spcBef>
                <a:spcPts val="0"/>
              </a:spcBef>
              <a:buNone/>
            </a:pPr>
            <a:r>
              <a:t/>
            </a:r>
            <a:endParaRPr sz="1400">
              <a:latin typeface="Roboto Slab"/>
              <a:ea typeface="Roboto Slab"/>
              <a:cs typeface="Roboto Slab"/>
              <a:sym typeface="Roboto Slab"/>
            </a:endParaRPr>
          </a:p>
        </p:txBody>
      </p:sp>
      <p:pic>
        <p:nvPicPr>
          <p:cNvPr id="99" name="Shape 99"/>
          <p:cNvPicPr preferRelativeResize="0"/>
          <p:nvPr/>
        </p:nvPicPr>
        <p:blipFill>
          <a:blip r:embed="rId3">
            <a:alphaModFix/>
          </a:blip>
          <a:stretch>
            <a:fillRect/>
          </a:stretch>
        </p:blipFill>
        <p:spPr>
          <a:xfrm>
            <a:off x="5176550" y="2836862"/>
            <a:ext cx="2533650" cy="1800225"/>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txBox="1"/>
          <p:nvPr>
            <p:ph type="title"/>
          </p:nvPr>
        </p:nvSpPr>
        <p:spPr>
          <a:xfrm>
            <a:off x="387900" y="306025"/>
            <a:ext cx="8368200" cy="682500"/>
          </a:xfrm>
          <a:prstGeom prst="rect">
            <a:avLst/>
          </a:prstGeom>
        </p:spPr>
        <p:txBody>
          <a:bodyPr anchorCtr="0" anchor="b" bIns="91425" lIns="91425" rIns="91425" tIns="91425">
            <a:noAutofit/>
          </a:bodyPr>
          <a:lstStyle/>
          <a:p>
            <a:pPr lvl="0">
              <a:spcBef>
                <a:spcPts val="0"/>
              </a:spcBef>
              <a:buNone/>
            </a:pPr>
            <a:r>
              <a:rPr lang="en-GB"/>
              <a:t>Program E-learning</a:t>
            </a:r>
          </a:p>
        </p:txBody>
      </p:sp>
      <p:sp>
        <p:nvSpPr>
          <p:cNvPr id="105" name="Shape 105"/>
          <p:cNvSpPr txBox="1"/>
          <p:nvPr>
            <p:ph idx="1" type="body"/>
          </p:nvPr>
        </p:nvSpPr>
        <p:spPr>
          <a:xfrm>
            <a:off x="387900" y="988525"/>
            <a:ext cx="8368200" cy="3848999"/>
          </a:xfrm>
          <a:prstGeom prst="rect">
            <a:avLst/>
          </a:prstGeom>
        </p:spPr>
        <p:txBody>
          <a:bodyPr anchorCtr="0" anchor="t" bIns="91425" lIns="91425" rIns="91425" tIns="91425">
            <a:noAutofit/>
          </a:bodyPr>
          <a:lstStyle/>
          <a:p>
            <a:pPr indent="-228600" lvl="0" marL="457200" rtl="0">
              <a:spcBef>
                <a:spcPts val="0"/>
              </a:spcBef>
              <a:buChar char="●"/>
            </a:pPr>
            <a:r>
              <a:rPr lang="en-GB"/>
              <a:t>Merupakan sistem teknologi informasi dan komunikasi</a:t>
            </a:r>
          </a:p>
          <a:p>
            <a:pPr indent="-228600" lvl="0" marL="457200">
              <a:spcBef>
                <a:spcPts val="0"/>
              </a:spcBef>
              <a:buChar char="●"/>
            </a:pPr>
            <a:r>
              <a:rPr lang="en-GB"/>
              <a:t>E- learning mempunyai standard yang tinggi dan canggih dalam pengajaran dan pembelajaran</a:t>
            </a:r>
          </a:p>
        </p:txBody>
      </p:sp>
      <p:pic>
        <p:nvPicPr>
          <p:cNvPr id="106" name="Shape 106"/>
          <p:cNvPicPr preferRelativeResize="0"/>
          <p:nvPr/>
        </p:nvPicPr>
        <p:blipFill>
          <a:blip r:embed="rId3">
            <a:alphaModFix/>
          </a:blip>
          <a:stretch>
            <a:fillRect/>
          </a:stretch>
        </p:blipFill>
        <p:spPr>
          <a:xfrm>
            <a:off x="706200" y="2383825"/>
            <a:ext cx="3636949" cy="2124075"/>
          </a:xfrm>
          <a:prstGeom prst="rect">
            <a:avLst/>
          </a:prstGeom>
          <a:noFill/>
          <a:ln>
            <a:noFill/>
          </a:ln>
        </p:spPr>
      </p:pic>
      <p:pic>
        <p:nvPicPr>
          <p:cNvPr id="107" name="Shape 107"/>
          <p:cNvPicPr preferRelativeResize="0"/>
          <p:nvPr/>
        </p:nvPicPr>
        <p:blipFill>
          <a:blip r:embed="rId4">
            <a:alphaModFix/>
          </a:blip>
          <a:stretch>
            <a:fillRect/>
          </a:stretch>
        </p:blipFill>
        <p:spPr>
          <a:xfrm>
            <a:off x="5214125" y="2383825"/>
            <a:ext cx="3154349" cy="212407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sp>
        <p:nvSpPr>
          <p:cNvPr id="112" name="Shape 112"/>
          <p:cNvSpPr txBox="1"/>
          <p:nvPr>
            <p:ph type="title"/>
          </p:nvPr>
        </p:nvSpPr>
        <p:spPr>
          <a:xfrm>
            <a:off x="387900" y="211850"/>
            <a:ext cx="8368200" cy="717899"/>
          </a:xfrm>
          <a:prstGeom prst="rect">
            <a:avLst/>
          </a:prstGeom>
        </p:spPr>
        <p:txBody>
          <a:bodyPr anchorCtr="0" anchor="b" bIns="91425" lIns="91425" rIns="91425" tIns="91425">
            <a:noAutofit/>
          </a:bodyPr>
          <a:lstStyle/>
          <a:p>
            <a:pPr lvl="0">
              <a:spcBef>
                <a:spcPts val="0"/>
              </a:spcBef>
              <a:buNone/>
            </a:pPr>
            <a:r>
              <a:rPr lang="en-GB"/>
              <a:t>Contoh Website E- learning</a:t>
            </a:r>
          </a:p>
        </p:txBody>
      </p:sp>
      <p:sp>
        <p:nvSpPr>
          <p:cNvPr id="113" name="Shape 113"/>
          <p:cNvSpPr txBox="1"/>
          <p:nvPr>
            <p:ph idx="1" type="body"/>
          </p:nvPr>
        </p:nvSpPr>
        <p:spPr>
          <a:xfrm>
            <a:off x="387900" y="929750"/>
            <a:ext cx="8368200" cy="4071900"/>
          </a:xfrm>
          <a:prstGeom prst="rect">
            <a:avLst/>
          </a:prstGeom>
        </p:spPr>
        <p:txBody>
          <a:bodyPr anchorCtr="0" anchor="t" bIns="91425" lIns="91425" rIns="91425" tIns="91425">
            <a:noAutofit/>
          </a:bodyPr>
          <a:lstStyle/>
          <a:p>
            <a:pPr lvl="0">
              <a:spcBef>
                <a:spcPts val="0"/>
              </a:spcBef>
              <a:buNone/>
            </a:pPr>
            <a:r>
              <a:rPr lang="en-GB"/>
              <a:t>Contoh :</a:t>
            </a:r>
          </a:p>
        </p:txBody>
      </p:sp>
      <p:pic>
        <p:nvPicPr>
          <p:cNvPr id="114" name="Shape 114"/>
          <p:cNvPicPr preferRelativeResize="0"/>
          <p:nvPr/>
        </p:nvPicPr>
        <p:blipFill>
          <a:blip r:embed="rId3">
            <a:alphaModFix/>
          </a:blip>
          <a:stretch>
            <a:fillRect/>
          </a:stretch>
        </p:blipFill>
        <p:spPr>
          <a:xfrm>
            <a:off x="5527125" y="1224576"/>
            <a:ext cx="3228974" cy="1741113"/>
          </a:xfrm>
          <a:prstGeom prst="rect">
            <a:avLst/>
          </a:prstGeom>
          <a:noFill/>
          <a:ln>
            <a:noFill/>
          </a:ln>
        </p:spPr>
      </p:pic>
      <p:pic>
        <p:nvPicPr>
          <p:cNvPr id="115" name="Shape 115"/>
          <p:cNvPicPr preferRelativeResize="0"/>
          <p:nvPr/>
        </p:nvPicPr>
        <p:blipFill>
          <a:blip r:embed="rId4">
            <a:alphaModFix/>
          </a:blip>
          <a:stretch>
            <a:fillRect/>
          </a:stretch>
        </p:blipFill>
        <p:spPr>
          <a:xfrm>
            <a:off x="5527125" y="3260527"/>
            <a:ext cx="3228975" cy="1741124"/>
          </a:xfrm>
          <a:prstGeom prst="rect">
            <a:avLst/>
          </a:prstGeom>
          <a:noFill/>
          <a:ln>
            <a:noFill/>
          </a:ln>
        </p:spPr>
      </p:pic>
      <p:pic>
        <p:nvPicPr>
          <p:cNvPr id="116" name="Shape 116"/>
          <p:cNvPicPr preferRelativeResize="0"/>
          <p:nvPr/>
        </p:nvPicPr>
        <p:blipFill>
          <a:blip r:embed="rId5">
            <a:alphaModFix/>
          </a:blip>
          <a:stretch>
            <a:fillRect/>
          </a:stretch>
        </p:blipFill>
        <p:spPr>
          <a:xfrm>
            <a:off x="1823728" y="3254787"/>
            <a:ext cx="3265249" cy="1752600"/>
          </a:xfrm>
          <a:prstGeom prst="rect">
            <a:avLst/>
          </a:prstGeom>
          <a:noFill/>
          <a:ln>
            <a:noFill/>
          </a:ln>
        </p:spPr>
      </p:pic>
      <p:pic>
        <p:nvPicPr>
          <p:cNvPr id="117" name="Shape 117"/>
          <p:cNvPicPr preferRelativeResize="0"/>
          <p:nvPr/>
        </p:nvPicPr>
        <p:blipFill>
          <a:blip r:embed="rId6">
            <a:alphaModFix/>
          </a:blip>
          <a:stretch>
            <a:fillRect/>
          </a:stretch>
        </p:blipFill>
        <p:spPr>
          <a:xfrm>
            <a:off x="1761790" y="1254062"/>
            <a:ext cx="3327175" cy="167640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sp>
        <p:nvSpPr>
          <p:cNvPr id="122" name="Shape 122"/>
          <p:cNvSpPr txBox="1"/>
          <p:nvPr>
            <p:ph type="title"/>
          </p:nvPr>
        </p:nvSpPr>
        <p:spPr>
          <a:xfrm>
            <a:off x="387900" y="458025"/>
            <a:ext cx="8368200" cy="686099"/>
          </a:xfrm>
          <a:prstGeom prst="rect">
            <a:avLst/>
          </a:prstGeom>
        </p:spPr>
        <p:txBody>
          <a:bodyPr anchorCtr="0" anchor="b" bIns="91425" lIns="91425" rIns="91425" tIns="91425">
            <a:noAutofit/>
          </a:bodyPr>
          <a:lstStyle/>
          <a:p>
            <a:pPr lvl="0" rtl="0">
              <a:spcBef>
                <a:spcPts val="0"/>
              </a:spcBef>
              <a:buNone/>
            </a:pPr>
            <a:r>
              <a:rPr lang="en-GB"/>
              <a:t>Mobile Learning</a:t>
            </a:r>
          </a:p>
          <a:p>
            <a:pPr lvl="0">
              <a:spcBef>
                <a:spcPts val="0"/>
              </a:spcBef>
              <a:buNone/>
            </a:pPr>
            <a:r>
              <a:rPr lang="en-GB" sz="1100">
                <a:solidFill>
                  <a:srgbClr val="B6D7A8"/>
                </a:solidFill>
              </a:rPr>
              <a:t>apa itu mobile learning ?</a:t>
            </a:r>
          </a:p>
        </p:txBody>
      </p:sp>
      <p:sp>
        <p:nvSpPr>
          <p:cNvPr id="123" name="Shape 123"/>
          <p:cNvSpPr txBox="1"/>
          <p:nvPr>
            <p:ph idx="1" type="body"/>
          </p:nvPr>
        </p:nvSpPr>
        <p:spPr>
          <a:xfrm>
            <a:off x="387900" y="1489824"/>
            <a:ext cx="8368200" cy="3078899"/>
          </a:xfrm>
          <a:prstGeom prst="rect">
            <a:avLst/>
          </a:prstGeom>
          <a:noFill/>
        </p:spPr>
        <p:txBody>
          <a:bodyPr anchorCtr="0" anchor="t" bIns="91425" lIns="91425" rIns="91425" tIns="91425">
            <a:noAutofit/>
          </a:bodyPr>
          <a:lstStyle/>
          <a:p>
            <a:pPr lvl="0" rtl="0">
              <a:spcBef>
                <a:spcPts val="0"/>
              </a:spcBef>
              <a:buNone/>
            </a:pPr>
            <a:r>
              <a:rPr lang="en-GB"/>
              <a:t> </a:t>
            </a:r>
          </a:p>
          <a:p>
            <a:pPr indent="-228600" lvl="0" marL="457200" rtl="0">
              <a:spcBef>
                <a:spcPts val="0"/>
              </a:spcBef>
            </a:pPr>
            <a:r>
              <a:rPr lang="en-GB"/>
              <a:t>Mobile learning didefinasikan oleh Clark Quinn (2000) sebagai :</a:t>
            </a:r>
          </a:p>
          <a:p>
            <a:pPr lvl="0" rtl="0">
              <a:spcBef>
                <a:spcPts val="0"/>
              </a:spcBef>
              <a:buNone/>
            </a:pPr>
            <a:r>
              <a:rPr lang="en-GB"/>
              <a:t>-Teknologi mudah-alih atau Mobile learning atau lebih popular digelar sebagai M-learning merupakan pembelajaran yang merentasi pelbagai konteks iaitu informasi, komunikasi, sosial dalam kandungan, serta peranti elektronik peribadi dengan penggunaan perkakas elektronik seperti telefon bimbit, pc tablet, notebook, telefon pintar dan sebagainya.</a:t>
            </a:r>
          </a:p>
          <a:p>
            <a:pPr lvl="0">
              <a:spcBef>
                <a:spcPts val="0"/>
              </a:spcBef>
              <a:buNone/>
            </a:pPr>
            <a:r>
              <a:t/>
            </a:r>
            <a:endParaRPr/>
          </a:p>
        </p:txBody>
      </p:sp>
      <p:pic>
        <p:nvPicPr>
          <p:cNvPr id="124" name="Shape 124"/>
          <p:cNvPicPr preferRelativeResize="0"/>
          <p:nvPr/>
        </p:nvPicPr>
        <p:blipFill>
          <a:blip r:embed="rId3">
            <a:alphaModFix/>
          </a:blip>
          <a:stretch>
            <a:fillRect/>
          </a:stretch>
        </p:blipFill>
        <p:spPr>
          <a:xfrm>
            <a:off x="3490482" y="299025"/>
            <a:ext cx="5110600" cy="140970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